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1" r:id="rId6"/>
    <p:sldId id="262" r:id="rId7"/>
    <p:sldId id="263" r:id="rId8"/>
    <p:sldId id="264" r:id="rId9"/>
    <p:sldId id="267" r:id="rId10"/>
    <p:sldId id="266" r:id="rId11"/>
    <p:sldId id="282" r:id="rId12"/>
    <p:sldId id="281" r:id="rId13"/>
    <p:sldId id="260" r:id="rId14"/>
    <p:sldId id="269" r:id="rId15"/>
    <p:sldId id="270" r:id="rId16"/>
    <p:sldId id="288" r:id="rId17"/>
    <p:sldId id="289" r:id="rId18"/>
    <p:sldId id="290" r:id="rId19"/>
    <p:sldId id="271" r:id="rId20"/>
    <p:sldId id="283" r:id="rId21"/>
    <p:sldId id="273" r:id="rId22"/>
    <p:sldId id="278" r:id="rId23"/>
    <p:sldId id="275" r:id="rId24"/>
    <p:sldId id="277" r:id="rId25"/>
    <p:sldId id="274" r:id="rId26"/>
    <p:sldId id="276" r:id="rId27"/>
    <p:sldId id="279" r:id="rId28"/>
    <p:sldId id="285" r:id="rId29"/>
    <p:sldId id="286" r:id="rId30"/>
    <p:sldId id="284" r:id="rId31"/>
    <p:sldId id="280" r:id="rId32"/>
    <p:sldId id="291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80" autoAdjust="0"/>
  </p:normalViewPr>
  <p:slideViewPr>
    <p:cSldViewPr>
      <p:cViewPr>
        <p:scale>
          <a:sx n="90" d="100"/>
          <a:sy n="90" d="100"/>
        </p:scale>
        <p:origin x="-1238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2"/>
                <c:pt idx="0">
                  <c:v>Всего учащихся</c:v>
                </c:pt>
                <c:pt idx="1">
                  <c:v>Инофоны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1043</c:v>
                </c:pt>
                <c:pt idx="1">
                  <c:v>244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3490351900456885"/>
          <c:y val="0.34423591178275209"/>
          <c:w val="0.25583722173617185"/>
          <c:h val="0.1403599631724784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Инофоны</c:v>
                </c:pt>
              </c:strCache>
            </c:strRef>
          </c:tx>
          <c:cat>
            <c:strRef>
              <c:f>Лист1!$A$2:$A$17</c:f>
              <c:strCache>
                <c:ptCount val="16"/>
                <c:pt idx="0">
                  <c:v>Армяне</c:v>
                </c:pt>
                <c:pt idx="1">
                  <c:v>Азербайджанцы</c:v>
                </c:pt>
                <c:pt idx="2">
                  <c:v>Молдаване</c:v>
                </c:pt>
                <c:pt idx="3">
                  <c:v>Таджики</c:v>
                </c:pt>
                <c:pt idx="4">
                  <c:v>Узбеки</c:v>
                </c:pt>
                <c:pt idx="5">
                  <c:v>Киргизы</c:v>
                </c:pt>
                <c:pt idx="6">
                  <c:v>Гагаузы</c:v>
                </c:pt>
                <c:pt idx="7">
                  <c:v>Туркмены</c:v>
                </c:pt>
                <c:pt idx="8">
                  <c:v>Украинцы</c:v>
                </c:pt>
                <c:pt idx="9">
                  <c:v>Афганцы</c:v>
                </c:pt>
                <c:pt idx="10">
                  <c:v>Татары</c:v>
                </c:pt>
                <c:pt idx="11">
                  <c:v>Дагестанцы</c:v>
                </c:pt>
                <c:pt idx="12">
                  <c:v>Грузины</c:v>
                </c:pt>
                <c:pt idx="13">
                  <c:v>Арабы</c:v>
                </c:pt>
                <c:pt idx="14">
                  <c:v>Корейцы</c:v>
                </c:pt>
                <c:pt idx="15">
                  <c:v>Езиды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176</c:v>
                </c:pt>
                <c:pt idx="1">
                  <c:v>90</c:v>
                </c:pt>
                <c:pt idx="2">
                  <c:v>58</c:v>
                </c:pt>
                <c:pt idx="3">
                  <c:v>55</c:v>
                </c:pt>
                <c:pt idx="4">
                  <c:v>40</c:v>
                </c:pt>
                <c:pt idx="5">
                  <c:v>24</c:v>
                </c:pt>
                <c:pt idx="6">
                  <c:v>9</c:v>
                </c:pt>
                <c:pt idx="7">
                  <c:v>2</c:v>
                </c:pt>
                <c:pt idx="8">
                  <c:v>27</c:v>
                </c:pt>
                <c:pt idx="9">
                  <c:v>4</c:v>
                </c:pt>
                <c:pt idx="10">
                  <c:v>27</c:v>
                </c:pt>
                <c:pt idx="11">
                  <c:v>28</c:v>
                </c:pt>
                <c:pt idx="12">
                  <c:v>8</c:v>
                </c:pt>
                <c:pt idx="13">
                  <c:v>2</c:v>
                </c:pt>
                <c:pt idx="14">
                  <c:v>3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7Е</c:v>
                </c:pt>
              </c:strCache>
            </c:strRef>
          </c:tx>
          <c:explosion val="25"/>
          <c:cat>
            <c:strRef>
              <c:f>Лист1!$A$2:$A$10</c:f>
              <c:strCache>
                <c:ptCount val="9"/>
                <c:pt idx="0">
                  <c:v>русские</c:v>
                </c:pt>
                <c:pt idx="1">
                  <c:v>армяне</c:v>
                </c:pt>
                <c:pt idx="2">
                  <c:v>азербайджане</c:v>
                </c:pt>
                <c:pt idx="3">
                  <c:v>узбеки</c:v>
                </c:pt>
                <c:pt idx="4">
                  <c:v>молдоване</c:v>
                </c:pt>
                <c:pt idx="5">
                  <c:v>киргизы</c:v>
                </c:pt>
                <c:pt idx="6">
                  <c:v>гагаузы</c:v>
                </c:pt>
                <c:pt idx="7">
                  <c:v>татары</c:v>
                </c:pt>
                <c:pt idx="8">
                  <c:v>грузины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</c:v>
                </c:pt>
                <c:pt idx="1">
                  <c:v>7</c:v>
                </c:pt>
                <c:pt idx="2">
                  <c:v>7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E11EB-BE31-4E73-AD25-D0AB6F26D1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1726F8-3EE6-4B6B-8ADD-46CFD258DF50}">
      <dgm:prSet phldrT="[Текст]"/>
      <dgm:spPr/>
      <dgm:t>
        <a:bodyPr/>
        <a:lstStyle/>
        <a:p>
          <a:r>
            <a:rPr lang="ru-RU" dirty="0" smtClean="0"/>
            <a:t>Учащиеся-мигранты</a:t>
          </a:r>
          <a:endParaRPr lang="ru-RU" dirty="0"/>
        </a:p>
      </dgm:t>
    </dgm:pt>
    <dgm:pt modelId="{09FC2E45-4D05-4073-998B-077B5333E908}" type="parTrans" cxnId="{60E648B3-CCC1-4896-9B76-DB4D085AD292}">
      <dgm:prSet/>
      <dgm:spPr/>
      <dgm:t>
        <a:bodyPr/>
        <a:lstStyle/>
        <a:p>
          <a:endParaRPr lang="ru-RU"/>
        </a:p>
      </dgm:t>
    </dgm:pt>
    <dgm:pt modelId="{0AF983B9-FDA7-4756-B54E-180AF81F36D8}" type="sibTrans" cxnId="{60E648B3-CCC1-4896-9B76-DB4D085AD292}">
      <dgm:prSet/>
      <dgm:spPr/>
      <dgm:t>
        <a:bodyPr/>
        <a:lstStyle/>
        <a:p>
          <a:endParaRPr lang="ru-RU"/>
        </a:p>
      </dgm:t>
    </dgm:pt>
    <dgm:pt modelId="{F4E3E5FA-D018-4F0A-8404-3BD84BDE7C2C}">
      <dgm:prSet phldrT="[Текст]"/>
      <dgm:spPr/>
      <dgm:t>
        <a:bodyPr/>
        <a:lstStyle/>
        <a:p>
          <a:r>
            <a:rPr lang="ru-RU" dirty="0" smtClean="0"/>
            <a:t>Учащиеся-билингвы</a:t>
          </a:r>
          <a:endParaRPr lang="ru-RU" dirty="0"/>
        </a:p>
      </dgm:t>
    </dgm:pt>
    <dgm:pt modelId="{C2BF4441-120D-4AE7-9626-A43BB54857AE}" type="parTrans" cxnId="{E9399593-D105-471C-B0FC-75D2A16F3258}">
      <dgm:prSet/>
      <dgm:spPr/>
      <dgm:t>
        <a:bodyPr/>
        <a:lstStyle/>
        <a:p>
          <a:endParaRPr lang="ru-RU"/>
        </a:p>
      </dgm:t>
    </dgm:pt>
    <dgm:pt modelId="{C1399289-3440-433D-9F0F-5D66BE73B8EC}" type="sibTrans" cxnId="{E9399593-D105-471C-B0FC-75D2A16F3258}">
      <dgm:prSet/>
      <dgm:spPr/>
      <dgm:t>
        <a:bodyPr/>
        <a:lstStyle/>
        <a:p>
          <a:endParaRPr lang="ru-RU"/>
        </a:p>
      </dgm:t>
    </dgm:pt>
    <dgm:pt modelId="{E230DFD0-3934-4D15-90AF-5D2142B357F8}">
      <dgm:prSet phldrT="[Текст]"/>
      <dgm:spPr/>
      <dgm:t>
        <a:bodyPr/>
        <a:lstStyle/>
        <a:p>
          <a:r>
            <a:rPr lang="ru-RU" dirty="0" smtClean="0"/>
            <a:t>Учащиеся-</a:t>
          </a:r>
          <a:r>
            <a:rPr lang="ru-RU" dirty="0" err="1" smtClean="0"/>
            <a:t>инофоны</a:t>
          </a:r>
          <a:endParaRPr lang="ru-RU" dirty="0"/>
        </a:p>
      </dgm:t>
    </dgm:pt>
    <dgm:pt modelId="{D2AB7830-4200-40EB-B684-11E89C6E86BD}" type="parTrans" cxnId="{ECBF265F-5A7E-467C-96F5-4D6539B7E0FC}">
      <dgm:prSet/>
      <dgm:spPr/>
      <dgm:t>
        <a:bodyPr/>
        <a:lstStyle/>
        <a:p>
          <a:endParaRPr lang="ru-RU"/>
        </a:p>
      </dgm:t>
    </dgm:pt>
    <dgm:pt modelId="{EF216E0C-2D2E-403B-BEFD-A31BDA504311}" type="sibTrans" cxnId="{ECBF265F-5A7E-467C-96F5-4D6539B7E0FC}">
      <dgm:prSet/>
      <dgm:spPr/>
      <dgm:t>
        <a:bodyPr/>
        <a:lstStyle/>
        <a:p>
          <a:endParaRPr lang="ru-RU"/>
        </a:p>
      </dgm:t>
    </dgm:pt>
    <dgm:pt modelId="{63474328-40C6-49E9-A0F2-5A45BD74FA84}" type="pres">
      <dgm:prSet presAssocID="{53AE11EB-BE31-4E73-AD25-D0AB6F26D1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DDD10DF-D718-4C7F-B363-6D65B6BAA1B6}" type="pres">
      <dgm:prSet presAssocID="{481726F8-3EE6-4B6B-8ADD-46CFD258DF50}" presName="hierRoot1" presStyleCnt="0">
        <dgm:presLayoutVars>
          <dgm:hierBranch val="init"/>
        </dgm:presLayoutVars>
      </dgm:prSet>
      <dgm:spPr/>
    </dgm:pt>
    <dgm:pt modelId="{068C9CD2-33C5-4D33-AE36-F12F9D6B2FAF}" type="pres">
      <dgm:prSet presAssocID="{481726F8-3EE6-4B6B-8ADD-46CFD258DF50}" presName="rootComposite1" presStyleCnt="0"/>
      <dgm:spPr/>
    </dgm:pt>
    <dgm:pt modelId="{FCBEF0E6-A753-464A-A9D5-07FB737DCF34}" type="pres">
      <dgm:prSet presAssocID="{481726F8-3EE6-4B6B-8ADD-46CFD258DF5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C34E-296B-4EB2-ACC0-5B56F5C28181}" type="pres">
      <dgm:prSet presAssocID="{481726F8-3EE6-4B6B-8ADD-46CFD258DF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122D9A7-5E8C-4B0D-A09B-F83A20365C08}" type="pres">
      <dgm:prSet presAssocID="{481726F8-3EE6-4B6B-8ADD-46CFD258DF50}" presName="hierChild2" presStyleCnt="0"/>
      <dgm:spPr/>
    </dgm:pt>
    <dgm:pt modelId="{AC09C3AA-F4D2-4968-AC6D-DEAD8022A48F}" type="pres">
      <dgm:prSet presAssocID="{C2BF4441-120D-4AE7-9626-A43BB54857AE}" presName="Name37" presStyleLbl="parChTrans1D2" presStyleIdx="0" presStyleCnt="2"/>
      <dgm:spPr/>
      <dgm:t>
        <a:bodyPr/>
        <a:lstStyle/>
        <a:p>
          <a:endParaRPr lang="ru-RU"/>
        </a:p>
      </dgm:t>
    </dgm:pt>
    <dgm:pt modelId="{AC9247A1-C4BA-47A0-A6AD-8138BD528F2A}" type="pres">
      <dgm:prSet presAssocID="{F4E3E5FA-D018-4F0A-8404-3BD84BDE7C2C}" presName="hierRoot2" presStyleCnt="0">
        <dgm:presLayoutVars>
          <dgm:hierBranch val="init"/>
        </dgm:presLayoutVars>
      </dgm:prSet>
      <dgm:spPr/>
    </dgm:pt>
    <dgm:pt modelId="{D6367FB0-522F-4CC9-9F15-7D45117C3472}" type="pres">
      <dgm:prSet presAssocID="{F4E3E5FA-D018-4F0A-8404-3BD84BDE7C2C}" presName="rootComposite" presStyleCnt="0"/>
      <dgm:spPr/>
    </dgm:pt>
    <dgm:pt modelId="{751178E3-0DB1-45E8-9C48-47E70A85011F}" type="pres">
      <dgm:prSet presAssocID="{F4E3E5FA-D018-4F0A-8404-3BD84BDE7C2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F787FD-EC8C-4569-B82A-A5805440CDB6}" type="pres">
      <dgm:prSet presAssocID="{F4E3E5FA-D018-4F0A-8404-3BD84BDE7C2C}" presName="rootConnector" presStyleLbl="node2" presStyleIdx="0" presStyleCnt="2"/>
      <dgm:spPr/>
      <dgm:t>
        <a:bodyPr/>
        <a:lstStyle/>
        <a:p>
          <a:endParaRPr lang="ru-RU"/>
        </a:p>
      </dgm:t>
    </dgm:pt>
    <dgm:pt modelId="{B58BA85E-7978-424E-9B62-FB5B08FEF028}" type="pres">
      <dgm:prSet presAssocID="{F4E3E5FA-D018-4F0A-8404-3BD84BDE7C2C}" presName="hierChild4" presStyleCnt="0"/>
      <dgm:spPr/>
    </dgm:pt>
    <dgm:pt modelId="{D2C08E8B-2C3D-4D39-A2C7-C08BDFAA3592}" type="pres">
      <dgm:prSet presAssocID="{F4E3E5FA-D018-4F0A-8404-3BD84BDE7C2C}" presName="hierChild5" presStyleCnt="0"/>
      <dgm:spPr/>
    </dgm:pt>
    <dgm:pt modelId="{1039B641-CEA9-4811-8F63-9A0AF275E250}" type="pres">
      <dgm:prSet presAssocID="{D2AB7830-4200-40EB-B684-11E89C6E86B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58910179-5EA3-4BCD-B76A-4955484E0D00}" type="pres">
      <dgm:prSet presAssocID="{E230DFD0-3934-4D15-90AF-5D2142B357F8}" presName="hierRoot2" presStyleCnt="0">
        <dgm:presLayoutVars>
          <dgm:hierBranch val="init"/>
        </dgm:presLayoutVars>
      </dgm:prSet>
      <dgm:spPr/>
    </dgm:pt>
    <dgm:pt modelId="{7238E9A7-9BF7-4132-A398-C0D02542910A}" type="pres">
      <dgm:prSet presAssocID="{E230DFD0-3934-4D15-90AF-5D2142B357F8}" presName="rootComposite" presStyleCnt="0"/>
      <dgm:spPr/>
    </dgm:pt>
    <dgm:pt modelId="{9286D6BA-904F-422C-9168-61D33AA53601}" type="pres">
      <dgm:prSet presAssocID="{E230DFD0-3934-4D15-90AF-5D2142B357F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37E142-1EC9-4733-9DA3-DF2852681B75}" type="pres">
      <dgm:prSet presAssocID="{E230DFD0-3934-4D15-90AF-5D2142B357F8}" presName="rootConnector" presStyleLbl="node2" presStyleIdx="1" presStyleCnt="2"/>
      <dgm:spPr/>
      <dgm:t>
        <a:bodyPr/>
        <a:lstStyle/>
        <a:p>
          <a:endParaRPr lang="ru-RU"/>
        </a:p>
      </dgm:t>
    </dgm:pt>
    <dgm:pt modelId="{E33D9134-9421-4A84-B6DC-2D6E5385BBE1}" type="pres">
      <dgm:prSet presAssocID="{E230DFD0-3934-4D15-90AF-5D2142B357F8}" presName="hierChild4" presStyleCnt="0"/>
      <dgm:spPr/>
    </dgm:pt>
    <dgm:pt modelId="{0937FBDA-F7ED-446D-9958-BDDE21816765}" type="pres">
      <dgm:prSet presAssocID="{E230DFD0-3934-4D15-90AF-5D2142B357F8}" presName="hierChild5" presStyleCnt="0"/>
      <dgm:spPr/>
    </dgm:pt>
    <dgm:pt modelId="{F03AEFA8-485E-4DF9-85F8-172A9C72A686}" type="pres">
      <dgm:prSet presAssocID="{481726F8-3EE6-4B6B-8ADD-46CFD258DF50}" presName="hierChild3" presStyleCnt="0"/>
      <dgm:spPr/>
    </dgm:pt>
  </dgm:ptLst>
  <dgm:cxnLst>
    <dgm:cxn modelId="{74F0FE0C-F018-4ADC-B03C-FC698D27C0B2}" type="presOf" srcId="{F4E3E5FA-D018-4F0A-8404-3BD84BDE7C2C}" destId="{D6F787FD-EC8C-4569-B82A-A5805440CDB6}" srcOrd="1" destOrd="0" presId="urn:microsoft.com/office/officeart/2005/8/layout/orgChart1"/>
    <dgm:cxn modelId="{64B6FC46-95ED-4249-B1DE-F85561BEB118}" type="presOf" srcId="{53AE11EB-BE31-4E73-AD25-D0AB6F26D176}" destId="{63474328-40C6-49E9-A0F2-5A45BD74FA84}" srcOrd="0" destOrd="0" presId="urn:microsoft.com/office/officeart/2005/8/layout/orgChart1"/>
    <dgm:cxn modelId="{ECBF265F-5A7E-467C-96F5-4D6539B7E0FC}" srcId="{481726F8-3EE6-4B6B-8ADD-46CFD258DF50}" destId="{E230DFD0-3934-4D15-90AF-5D2142B357F8}" srcOrd="1" destOrd="0" parTransId="{D2AB7830-4200-40EB-B684-11E89C6E86BD}" sibTransId="{EF216E0C-2D2E-403B-BEFD-A31BDA504311}"/>
    <dgm:cxn modelId="{60E648B3-CCC1-4896-9B76-DB4D085AD292}" srcId="{53AE11EB-BE31-4E73-AD25-D0AB6F26D176}" destId="{481726F8-3EE6-4B6B-8ADD-46CFD258DF50}" srcOrd="0" destOrd="0" parTransId="{09FC2E45-4D05-4073-998B-077B5333E908}" sibTransId="{0AF983B9-FDA7-4756-B54E-180AF81F36D8}"/>
    <dgm:cxn modelId="{8C465652-C410-42DF-BBBD-6C14B55DDF94}" type="presOf" srcId="{E230DFD0-3934-4D15-90AF-5D2142B357F8}" destId="{9286D6BA-904F-422C-9168-61D33AA53601}" srcOrd="0" destOrd="0" presId="urn:microsoft.com/office/officeart/2005/8/layout/orgChart1"/>
    <dgm:cxn modelId="{662C0C24-A1EB-4C9D-A4A4-E4B548E3FDC8}" type="presOf" srcId="{D2AB7830-4200-40EB-B684-11E89C6E86BD}" destId="{1039B641-CEA9-4811-8F63-9A0AF275E250}" srcOrd="0" destOrd="0" presId="urn:microsoft.com/office/officeart/2005/8/layout/orgChart1"/>
    <dgm:cxn modelId="{E9399593-D105-471C-B0FC-75D2A16F3258}" srcId="{481726F8-3EE6-4B6B-8ADD-46CFD258DF50}" destId="{F4E3E5FA-D018-4F0A-8404-3BD84BDE7C2C}" srcOrd="0" destOrd="0" parTransId="{C2BF4441-120D-4AE7-9626-A43BB54857AE}" sibTransId="{C1399289-3440-433D-9F0F-5D66BE73B8EC}"/>
    <dgm:cxn modelId="{BD9F7765-6203-41BF-B989-3B58735C646A}" type="presOf" srcId="{E230DFD0-3934-4D15-90AF-5D2142B357F8}" destId="{3D37E142-1EC9-4733-9DA3-DF2852681B75}" srcOrd="1" destOrd="0" presId="urn:microsoft.com/office/officeart/2005/8/layout/orgChart1"/>
    <dgm:cxn modelId="{EA95672E-F514-4DD3-818D-EC88752ECF23}" type="presOf" srcId="{481726F8-3EE6-4B6B-8ADD-46CFD258DF50}" destId="{FCBEF0E6-A753-464A-A9D5-07FB737DCF34}" srcOrd="0" destOrd="0" presId="urn:microsoft.com/office/officeart/2005/8/layout/orgChart1"/>
    <dgm:cxn modelId="{A9E4E670-9855-4B9A-8C09-5BCA498A72DB}" type="presOf" srcId="{C2BF4441-120D-4AE7-9626-A43BB54857AE}" destId="{AC09C3AA-F4D2-4968-AC6D-DEAD8022A48F}" srcOrd="0" destOrd="0" presId="urn:microsoft.com/office/officeart/2005/8/layout/orgChart1"/>
    <dgm:cxn modelId="{7912768B-387C-421E-B5D1-F79512782348}" type="presOf" srcId="{F4E3E5FA-D018-4F0A-8404-3BD84BDE7C2C}" destId="{751178E3-0DB1-45E8-9C48-47E70A85011F}" srcOrd="0" destOrd="0" presId="urn:microsoft.com/office/officeart/2005/8/layout/orgChart1"/>
    <dgm:cxn modelId="{F04B4E35-7C27-4DE3-B830-154449160F71}" type="presOf" srcId="{481726F8-3EE6-4B6B-8ADD-46CFD258DF50}" destId="{D764C34E-296B-4EB2-ACC0-5B56F5C28181}" srcOrd="1" destOrd="0" presId="urn:microsoft.com/office/officeart/2005/8/layout/orgChart1"/>
    <dgm:cxn modelId="{1006A81C-CBC0-4E47-90AF-7783AF9DF225}" type="presParOf" srcId="{63474328-40C6-49E9-A0F2-5A45BD74FA84}" destId="{8DDD10DF-D718-4C7F-B363-6D65B6BAA1B6}" srcOrd="0" destOrd="0" presId="urn:microsoft.com/office/officeart/2005/8/layout/orgChart1"/>
    <dgm:cxn modelId="{622AA7F0-41EC-4AC3-AB39-E1B2664775D7}" type="presParOf" srcId="{8DDD10DF-D718-4C7F-B363-6D65B6BAA1B6}" destId="{068C9CD2-33C5-4D33-AE36-F12F9D6B2FAF}" srcOrd="0" destOrd="0" presId="urn:microsoft.com/office/officeart/2005/8/layout/orgChart1"/>
    <dgm:cxn modelId="{A798818B-8848-4384-A802-E9E10516DCE5}" type="presParOf" srcId="{068C9CD2-33C5-4D33-AE36-F12F9D6B2FAF}" destId="{FCBEF0E6-A753-464A-A9D5-07FB737DCF34}" srcOrd="0" destOrd="0" presId="urn:microsoft.com/office/officeart/2005/8/layout/orgChart1"/>
    <dgm:cxn modelId="{AF97842C-D458-4A7E-BEC6-B214F9F14AB7}" type="presParOf" srcId="{068C9CD2-33C5-4D33-AE36-F12F9D6B2FAF}" destId="{D764C34E-296B-4EB2-ACC0-5B56F5C28181}" srcOrd="1" destOrd="0" presId="urn:microsoft.com/office/officeart/2005/8/layout/orgChart1"/>
    <dgm:cxn modelId="{78DD9A14-F611-47C4-8A58-38F3F7059097}" type="presParOf" srcId="{8DDD10DF-D718-4C7F-B363-6D65B6BAA1B6}" destId="{7122D9A7-5E8C-4B0D-A09B-F83A20365C08}" srcOrd="1" destOrd="0" presId="urn:microsoft.com/office/officeart/2005/8/layout/orgChart1"/>
    <dgm:cxn modelId="{BF3CA592-E31F-4444-9540-2281DE83F33E}" type="presParOf" srcId="{7122D9A7-5E8C-4B0D-A09B-F83A20365C08}" destId="{AC09C3AA-F4D2-4968-AC6D-DEAD8022A48F}" srcOrd="0" destOrd="0" presId="urn:microsoft.com/office/officeart/2005/8/layout/orgChart1"/>
    <dgm:cxn modelId="{E423ACA1-5770-4249-BCE9-3BAA324AEDD6}" type="presParOf" srcId="{7122D9A7-5E8C-4B0D-A09B-F83A20365C08}" destId="{AC9247A1-C4BA-47A0-A6AD-8138BD528F2A}" srcOrd="1" destOrd="0" presId="urn:microsoft.com/office/officeart/2005/8/layout/orgChart1"/>
    <dgm:cxn modelId="{1BA229DC-6FEA-4E9A-B36B-70E26A7C9B97}" type="presParOf" srcId="{AC9247A1-C4BA-47A0-A6AD-8138BD528F2A}" destId="{D6367FB0-522F-4CC9-9F15-7D45117C3472}" srcOrd="0" destOrd="0" presId="urn:microsoft.com/office/officeart/2005/8/layout/orgChart1"/>
    <dgm:cxn modelId="{B948F6DB-FFB7-4415-8559-B769CC8225FA}" type="presParOf" srcId="{D6367FB0-522F-4CC9-9F15-7D45117C3472}" destId="{751178E3-0DB1-45E8-9C48-47E70A85011F}" srcOrd="0" destOrd="0" presId="urn:microsoft.com/office/officeart/2005/8/layout/orgChart1"/>
    <dgm:cxn modelId="{BA656A6F-FD6F-401C-A2D4-E08BE746EB34}" type="presParOf" srcId="{D6367FB0-522F-4CC9-9F15-7D45117C3472}" destId="{D6F787FD-EC8C-4569-B82A-A5805440CDB6}" srcOrd="1" destOrd="0" presId="urn:microsoft.com/office/officeart/2005/8/layout/orgChart1"/>
    <dgm:cxn modelId="{F2427894-F350-424E-9180-241C95BAB0E3}" type="presParOf" srcId="{AC9247A1-C4BA-47A0-A6AD-8138BD528F2A}" destId="{B58BA85E-7978-424E-9B62-FB5B08FEF028}" srcOrd="1" destOrd="0" presId="urn:microsoft.com/office/officeart/2005/8/layout/orgChart1"/>
    <dgm:cxn modelId="{B32226A5-9F59-44AA-BC42-BFFEE0BCE204}" type="presParOf" srcId="{AC9247A1-C4BA-47A0-A6AD-8138BD528F2A}" destId="{D2C08E8B-2C3D-4D39-A2C7-C08BDFAA3592}" srcOrd="2" destOrd="0" presId="urn:microsoft.com/office/officeart/2005/8/layout/orgChart1"/>
    <dgm:cxn modelId="{40BC8276-6698-46BC-8258-F2EE11DDFAF2}" type="presParOf" srcId="{7122D9A7-5E8C-4B0D-A09B-F83A20365C08}" destId="{1039B641-CEA9-4811-8F63-9A0AF275E250}" srcOrd="2" destOrd="0" presId="urn:microsoft.com/office/officeart/2005/8/layout/orgChart1"/>
    <dgm:cxn modelId="{93CB3FEF-B103-4DFA-8373-43A8440CB797}" type="presParOf" srcId="{7122D9A7-5E8C-4B0D-A09B-F83A20365C08}" destId="{58910179-5EA3-4BCD-B76A-4955484E0D00}" srcOrd="3" destOrd="0" presId="urn:microsoft.com/office/officeart/2005/8/layout/orgChart1"/>
    <dgm:cxn modelId="{CB3454AB-1F7A-48DB-BD8D-6BD8DC5D0890}" type="presParOf" srcId="{58910179-5EA3-4BCD-B76A-4955484E0D00}" destId="{7238E9A7-9BF7-4132-A398-C0D02542910A}" srcOrd="0" destOrd="0" presId="urn:microsoft.com/office/officeart/2005/8/layout/orgChart1"/>
    <dgm:cxn modelId="{E69A26F1-5A91-4A2D-B79B-76CE5FF4933C}" type="presParOf" srcId="{7238E9A7-9BF7-4132-A398-C0D02542910A}" destId="{9286D6BA-904F-422C-9168-61D33AA53601}" srcOrd="0" destOrd="0" presId="urn:microsoft.com/office/officeart/2005/8/layout/orgChart1"/>
    <dgm:cxn modelId="{C876744C-89DB-4300-B035-FB0B78B420FF}" type="presParOf" srcId="{7238E9A7-9BF7-4132-A398-C0D02542910A}" destId="{3D37E142-1EC9-4733-9DA3-DF2852681B75}" srcOrd="1" destOrd="0" presId="urn:microsoft.com/office/officeart/2005/8/layout/orgChart1"/>
    <dgm:cxn modelId="{2630E04A-42B1-4489-9231-9716FA687AC3}" type="presParOf" srcId="{58910179-5EA3-4BCD-B76A-4955484E0D00}" destId="{E33D9134-9421-4A84-B6DC-2D6E5385BBE1}" srcOrd="1" destOrd="0" presId="urn:microsoft.com/office/officeart/2005/8/layout/orgChart1"/>
    <dgm:cxn modelId="{A848C871-0B38-405B-8F4D-A34F9E7FF088}" type="presParOf" srcId="{58910179-5EA3-4BCD-B76A-4955484E0D00}" destId="{0937FBDA-F7ED-446D-9958-BDDE21816765}" srcOrd="2" destOrd="0" presId="urn:microsoft.com/office/officeart/2005/8/layout/orgChart1"/>
    <dgm:cxn modelId="{A2F5DEEF-3C7E-4CF0-8F28-F66B9A7577E0}" type="presParOf" srcId="{8DDD10DF-D718-4C7F-B363-6D65B6BAA1B6}" destId="{F03AEFA8-485E-4DF9-85F8-172A9C72A68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09DEB8-2F0D-4570-8100-0C80F584C96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313EB2-239E-4E2C-809A-B4AADAC86452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188E46AA-1A45-4908-9C83-8C6AB403CFD6}" type="parTrans" cxnId="{5C1251DB-59C5-4F60-94AB-275DDE2C3D2B}">
      <dgm:prSet/>
      <dgm:spPr/>
      <dgm:t>
        <a:bodyPr/>
        <a:lstStyle/>
        <a:p>
          <a:endParaRPr lang="ru-RU"/>
        </a:p>
      </dgm:t>
    </dgm:pt>
    <dgm:pt modelId="{7FBAE436-0944-41A6-B3A1-829EAE1FE8FA}" type="sibTrans" cxnId="{5C1251DB-59C5-4F60-94AB-275DDE2C3D2B}">
      <dgm:prSet/>
      <dgm:spPr/>
      <dgm:t>
        <a:bodyPr/>
        <a:lstStyle/>
        <a:p>
          <a:endParaRPr lang="ru-RU"/>
        </a:p>
      </dgm:t>
    </dgm:pt>
    <dgm:pt modelId="{9D3DF106-C50A-40E4-9AB3-7BEB63F140E3}">
      <dgm:prSet phldrT="[Текст]"/>
      <dgm:spPr/>
      <dgm:t>
        <a:bodyPr/>
        <a:lstStyle/>
        <a:p>
          <a:r>
            <a:rPr lang="ru-RU" dirty="0" smtClean="0"/>
            <a:t>Преодоление языкового барьера;</a:t>
          </a:r>
          <a:endParaRPr lang="ru-RU" dirty="0"/>
        </a:p>
      </dgm:t>
    </dgm:pt>
    <dgm:pt modelId="{0F1BBE87-FCF4-4245-8A64-C708DD1093F6}" type="parTrans" cxnId="{AF847842-9747-4DBA-A98D-373487302AD7}">
      <dgm:prSet/>
      <dgm:spPr/>
      <dgm:t>
        <a:bodyPr/>
        <a:lstStyle/>
        <a:p>
          <a:endParaRPr lang="ru-RU"/>
        </a:p>
      </dgm:t>
    </dgm:pt>
    <dgm:pt modelId="{F346A06C-9478-4985-A9B9-C71D0F50EF30}" type="sibTrans" cxnId="{AF847842-9747-4DBA-A98D-373487302AD7}">
      <dgm:prSet/>
      <dgm:spPr/>
      <dgm:t>
        <a:bodyPr/>
        <a:lstStyle/>
        <a:p>
          <a:endParaRPr lang="ru-RU"/>
        </a:p>
      </dgm:t>
    </dgm:pt>
    <dgm:pt modelId="{1CD4D714-492C-4CB6-AD45-2D5662289F63}">
      <dgm:prSet phldrT="[Текст]"/>
      <dgm:spPr/>
      <dgm:t>
        <a:bodyPr/>
        <a:lstStyle/>
        <a:p>
          <a:r>
            <a:rPr lang="ru-RU" dirty="0" smtClean="0"/>
            <a:t>Психологический стресс;</a:t>
          </a:r>
          <a:endParaRPr lang="ru-RU" dirty="0"/>
        </a:p>
      </dgm:t>
    </dgm:pt>
    <dgm:pt modelId="{B0405FA8-64CB-4D25-AFFF-0C047BD99F47}" type="parTrans" cxnId="{C9A30845-D3FE-4A61-A925-ED1B6BEAB9C2}">
      <dgm:prSet/>
      <dgm:spPr/>
      <dgm:t>
        <a:bodyPr/>
        <a:lstStyle/>
        <a:p>
          <a:endParaRPr lang="ru-RU"/>
        </a:p>
      </dgm:t>
    </dgm:pt>
    <dgm:pt modelId="{087F0C1B-8CD9-40A9-831B-0D84F9AD201A}" type="sibTrans" cxnId="{C9A30845-D3FE-4A61-A925-ED1B6BEAB9C2}">
      <dgm:prSet/>
      <dgm:spPr/>
      <dgm:t>
        <a:bodyPr/>
        <a:lstStyle/>
        <a:p>
          <a:endParaRPr lang="ru-RU"/>
        </a:p>
      </dgm:t>
    </dgm:pt>
    <dgm:pt modelId="{1B342140-5854-434B-A14D-6EDB297E6DEE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5782953B-1ABE-4A73-9D44-98AF29B93B91}" type="parTrans" cxnId="{00C6B077-50AA-464F-B069-2804E978F334}">
      <dgm:prSet/>
      <dgm:spPr/>
      <dgm:t>
        <a:bodyPr/>
        <a:lstStyle/>
        <a:p>
          <a:endParaRPr lang="ru-RU"/>
        </a:p>
      </dgm:t>
    </dgm:pt>
    <dgm:pt modelId="{FF5CD89F-A979-4B16-9AF3-5CB213CFCC81}" type="sibTrans" cxnId="{00C6B077-50AA-464F-B069-2804E978F334}">
      <dgm:prSet/>
      <dgm:spPr/>
      <dgm:t>
        <a:bodyPr/>
        <a:lstStyle/>
        <a:p>
          <a:endParaRPr lang="ru-RU"/>
        </a:p>
      </dgm:t>
    </dgm:pt>
    <dgm:pt modelId="{CECABEB3-1D0F-47C8-AAB4-D955784D0BBE}">
      <dgm:prSet phldrT="[Текст]"/>
      <dgm:spPr/>
      <dgm:t>
        <a:bodyPr/>
        <a:lstStyle/>
        <a:p>
          <a:r>
            <a:rPr lang="ru-RU" dirty="0" smtClean="0"/>
            <a:t>Трудности в подготовке домашнего задания;</a:t>
          </a:r>
          <a:endParaRPr lang="ru-RU" dirty="0"/>
        </a:p>
      </dgm:t>
    </dgm:pt>
    <dgm:pt modelId="{1A759106-D28F-4CD5-8234-C702D67FDCE2}" type="parTrans" cxnId="{CAC7DE9A-4D06-4731-B045-E7401D7D1662}">
      <dgm:prSet/>
      <dgm:spPr/>
      <dgm:t>
        <a:bodyPr/>
        <a:lstStyle/>
        <a:p>
          <a:endParaRPr lang="ru-RU"/>
        </a:p>
      </dgm:t>
    </dgm:pt>
    <dgm:pt modelId="{BAAE3ADD-0184-4E14-A2AD-5A018398FC3D}" type="sibTrans" cxnId="{CAC7DE9A-4D06-4731-B045-E7401D7D1662}">
      <dgm:prSet/>
      <dgm:spPr/>
      <dgm:t>
        <a:bodyPr/>
        <a:lstStyle/>
        <a:p>
          <a:endParaRPr lang="ru-RU"/>
        </a:p>
      </dgm:t>
    </dgm:pt>
    <dgm:pt modelId="{25BE42E0-10E5-4765-840D-C5B628AC9380}">
      <dgm:prSet phldrT="[Текст]"/>
      <dgm:spPr/>
      <dgm:t>
        <a:bodyPr/>
        <a:lstStyle/>
        <a:p>
          <a:r>
            <a:rPr lang="ru-RU" dirty="0" smtClean="0"/>
            <a:t>Отсутствие помощи родителей;</a:t>
          </a:r>
          <a:endParaRPr lang="ru-RU" dirty="0"/>
        </a:p>
      </dgm:t>
    </dgm:pt>
    <dgm:pt modelId="{934FAB9B-A6C0-4051-8FD1-6B537FBF25AF}" type="parTrans" cxnId="{91AAB7D1-CED1-40E0-8A74-D29E85EF3AD5}">
      <dgm:prSet/>
      <dgm:spPr/>
      <dgm:t>
        <a:bodyPr/>
        <a:lstStyle/>
        <a:p>
          <a:endParaRPr lang="ru-RU"/>
        </a:p>
      </dgm:t>
    </dgm:pt>
    <dgm:pt modelId="{976554C3-6A87-4166-9FB9-EA5E98F1B987}" type="sibTrans" cxnId="{91AAB7D1-CED1-40E0-8A74-D29E85EF3AD5}">
      <dgm:prSet/>
      <dgm:spPr/>
      <dgm:t>
        <a:bodyPr/>
        <a:lstStyle/>
        <a:p>
          <a:endParaRPr lang="ru-RU"/>
        </a:p>
      </dgm:t>
    </dgm:pt>
    <dgm:pt modelId="{4E7DDA1A-685B-4F22-96C4-BB4EF212A8F4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D0D223F3-65E8-4715-87C8-9D33F7DDC288}" type="parTrans" cxnId="{0F01A32C-27B4-456B-BF4E-28C29C03AD20}">
      <dgm:prSet/>
      <dgm:spPr/>
      <dgm:t>
        <a:bodyPr/>
        <a:lstStyle/>
        <a:p>
          <a:endParaRPr lang="ru-RU"/>
        </a:p>
      </dgm:t>
    </dgm:pt>
    <dgm:pt modelId="{F2491C59-89CF-41B9-A3B1-C20EDE6A96E3}" type="sibTrans" cxnId="{0F01A32C-27B4-456B-BF4E-28C29C03AD20}">
      <dgm:prSet/>
      <dgm:spPr/>
      <dgm:t>
        <a:bodyPr/>
        <a:lstStyle/>
        <a:p>
          <a:endParaRPr lang="ru-RU"/>
        </a:p>
      </dgm:t>
    </dgm:pt>
    <dgm:pt modelId="{641A5652-ABBE-4B2E-AC2B-64E3B9299F74}">
      <dgm:prSet phldrT="[Текст]"/>
      <dgm:spPr/>
      <dgm:t>
        <a:bodyPr/>
        <a:lstStyle/>
        <a:p>
          <a:r>
            <a:rPr lang="ru-RU" dirty="0" smtClean="0"/>
            <a:t>Наличие национального акцента.</a:t>
          </a:r>
          <a:endParaRPr lang="ru-RU" dirty="0"/>
        </a:p>
      </dgm:t>
    </dgm:pt>
    <dgm:pt modelId="{9B20F73C-DA4D-4FAA-82CD-D995957D7978}" type="parTrans" cxnId="{8A5BDA07-7C5F-4739-B61D-2786F68DA96A}">
      <dgm:prSet/>
      <dgm:spPr/>
      <dgm:t>
        <a:bodyPr/>
        <a:lstStyle/>
        <a:p>
          <a:endParaRPr lang="ru-RU"/>
        </a:p>
      </dgm:t>
    </dgm:pt>
    <dgm:pt modelId="{36B6C6E3-1CD9-47C0-B60D-441180B7D2D3}" type="sibTrans" cxnId="{8A5BDA07-7C5F-4739-B61D-2786F68DA96A}">
      <dgm:prSet/>
      <dgm:spPr/>
      <dgm:t>
        <a:bodyPr/>
        <a:lstStyle/>
        <a:p>
          <a:endParaRPr lang="ru-RU"/>
        </a:p>
      </dgm:t>
    </dgm:pt>
    <dgm:pt modelId="{DDAB6E6A-6F02-4A11-90BE-B10DA7F4DFF2}" type="pres">
      <dgm:prSet presAssocID="{2A09DEB8-2F0D-4570-8100-0C80F584C96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9212BB-9DC2-4AB9-B69B-52A4C913F03A}" type="pres">
      <dgm:prSet presAssocID="{A7313EB2-239E-4E2C-809A-B4AADAC86452}" presName="composite" presStyleCnt="0"/>
      <dgm:spPr/>
    </dgm:pt>
    <dgm:pt modelId="{4E70B503-6B82-488A-B372-B89C61FF697E}" type="pres">
      <dgm:prSet presAssocID="{A7313EB2-239E-4E2C-809A-B4AADAC8645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9F9FB-BDA0-410A-9A43-E98842FA51DF}" type="pres">
      <dgm:prSet presAssocID="{A7313EB2-239E-4E2C-809A-B4AADAC8645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9CADA-A82C-4EE8-A9F3-617F4932BE71}" type="pres">
      <dgm:prSet presAssocID="{7FBAE436-0944-41A6-B3A1-829EAE1FE8FA}" presName="sp" presStyleCnt="0"/>
      <dgm:spPr/>
    </dgm:pt>
    <dgm:pt modelId="{2A467510-CB4C-40F2-BCC1-596EDE64CE55}" type="pres">
      <dgm:prSet presAssocID="{1B342140-5854-434B-A14D-6EDB297E6DEE}" presName="composite" presStyleCnt="0"/>
      <dgm:spPr/>
    </dgm:pt>
    <dgm:pt modelId="{1C36ECB7-D5A3-4E16-81A5-FF3630C9C3AB}" type="pres">
      <dgm:prSet presAssocID="{1B342140-5854-434B-A14D-6EDB297E6DE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94A2B-5654-4B26-83D8-6BAD8F6D4B3C}" type="pres">
      <dgm:prSet presAssocID="{1B342140-5854-434B-A14D-6EDB297E6DE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3A8FA-DCF7-48C6-91B7-6A3403A63EBD}" type="pres">
      <dgm:prSet presAssocID="{FF5CD89F-A979-4B16-9AF3-5CB213CFCC81}" presName="sp" presStyleCnt="0"/>
      <dgm:spPr/>
    </dgm:pt>
    <dgm:pt modelId="{73BB3825-4F09-45B0-A3E1-51DED2FD0769}" type="pres">
      <dgm:prSet presAssocID="{4E7DDA1A-685B-4F22-96C4-BB4EF212A8F4}" presName="composite" presStyleCnt="0"/>
      <dgm:spPr/>
    </dgm:pt>
    <dgm:pt modelId="{4792EAE5-804D-4275-BCE9-4DF55FE82B27}" type="pres">
      <dgm:prSet presAssocID="{4E7DDA1A-685B-4F22-96C4-BB4EF212A8F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009B9-DED0-40C9-8E95-B42A00962333}" type="pres">
      <dgm:prSet presAssocID="{4E7DDA1A-685B-4F22-96C4-BB4EF212A8F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A30845-D3FE-4A61-A925-ED1B6BEAB9C2}" srcId="{A7313EB2-239E-4E2C-809A-B4AADAC86452}" destId="{1CD4D714-492C-4CB6-AD45-2D5662289F63}" srcOrd="1" destOrd="0" parTransId="{B0405FA8-64CB-4D25-AFFF-0C047BD99F47}" sibTransId="{087F0C1B-8CD9-40A9-831B-0D84F9AD201A}"/>
    <dgm:cxn modelId="{00C6B077-50AA-464F-B069-2804E978F334}" srcId="{2A09DEB8-2F0D-4570-8100-0C80F584C969}" destId="{1B342140-5854-434B-A14D-6EDB297E6DEE}" srcOrd="1" destOrd="0" parTransId="{5782953B-1ABE-4A73-9D44-98AF29B93B91}" sibTransId="{FF5CD89F-A979-4B16-9AF3-5CB213CFCC81}"/>
    <dgm:cxn modelId="{A1FDE181-698E-422F-8413-848CE7F6499A}" type="presOf" srcId="{1B342140-5854-434B-A14D-6EDB297E6DEE}" destId="{1C36ECB7-D5A3-4E16-81A5-FF3630C9C3AB}" srcOrd="0" destOrd="0" presId="urn:microsoft.com/office/officeart/2005/8/layout/chevron2"/>
    <dgm:cxn modelId="{21426274-2F2B-49F0-A1C8-65FBE80979C1}" type="presOf" srcId="{CECABEB3-1D0F-47C8-AAB4-D955784D0BBE}" destId="{3B194A2B-5654-4B26-83D8-6BAD8F6D4B3C}" srcOrd="0" destOrd="0" presId="urn:microsoft.com/office/officeart/2005/8/layout/chevron2"/>
    <dgm:cxn modelId="{91AAB7D1-CED1-40E0-8A74-D29E85EF3AD5}" srcId="{1B342140-5854-434B-A14D-6EDB297E6DEE}" destId="{25BE42E0-10E5-4765-840D-C5B628AC9380}" srcOrd="1" destOrd="0" parTransId="{934FAB9B-A6C0-4051-8FD1-6B537FBF25AF}" sibTransId="{976554C3-6A87-4166-9FB9-EA5E98F1B987}"/>
    <dgm:cxn modelId="{CAC7DE9A-4D06-4731-B045-E7401D7D1662}" srcId="{1B342140-5854-434B-A14D-6EDB297E6DEE}" destId="{CECABEB3-1D0F-47C8-AAB4-D955784D0BBE}" srcOrd="0" destOrd="0" parTransId="{1A759106-D28F-4CD5-8234-C702D67FDCE2}" sibTransId="{BAAE3ADD-0184-4E14-A2AD-5A018398FC3D}"/>
    <dgm:cxn modelId="{26C00879-4FA9-4072-9F62-7D41DE885CEC}" type="presOf" srcId="{641A5652-ABBE-4B2E-AC2B-64E3B9299F74}" destId="{D5F009B9-DED0-40C9-8E95-B42A00962333}" srcOrd="0" destOrd="0" presId="urn:microsoft.com/office/officeart/2005/8/layout/chevron2"/>
    <dgm:cxn modelId="{E35BBF51-0B6C-475B-BAD7-1BC310075F9C}" type="presOf" srcId="{25BE42E0-10E5-4765-840D-C5B628AC9380}" destId="{3B194A2B-5654-4B26-83D8-6BAD8F6D4B3C}" srcOrd="0" destOrd="1" presId="urn:microsoft.com/office/officeart/2005/8/layout/chevron2"/>
    <dgm:cxn modelId="{C4E14002-7EFC-4ABC-B35F-8356CFCE124D}" type="presOf" srcId="{2A09DEB8-2F0D-4570-8100-0C80F584C969}" destId="{DDAB6E6A-6F02-4A11-90BE-B10DA7F4DFF2}" srcOrd="0" destOrd="0" presId="urn:microsoft.com/office/officeart/2005/8/layout/chevron2"/>
    <dgm:cxn modelId="{93528D23-E08A-49C8-8D6E-7EBA9EE64786}" type="presOf" srcId="{4E7DDA1A-685B-4F22-96C4-BB4EF212A8F4}" destId="{4792EAE5-804D-4275-BCE9-4DF55FE82B27}" srcOrd="0" destOrd="0" presId="urn:microsoft.com/office/officeart/2005/8/layout/chevron2"/>
    <dgm:cxn modelId="{8A323AB8-3AB4-4911-9DA9-6E9B1BD92053}" type="presOf" srcId="{9D3DF106-C50A-40E4-9AB3-7BEB63F140E3}" destId="{4909F9FB-BDA0-410A-9A43-E98842FA51DF}" srcOrd="0" destOrd="0" presId="urn:microsoft.com/office/officeart/2005/8/layout/chevron2"/>
    <dgm:cxn modelId="{20A344F0-F5B1-4708-8592-9382B9DCE259}" type="presOf" srcId="{1CD4D714-492C-4CB6-AD45-2D5662289F63}" destId="{4909F9FB-BDA0-410A-9A43-E98842FA51DF}" srcOrd="0" destOrd="1" presId="urn:microsoft.com/office/officeart/2005/8/layout/chevron2"/>
    <dgm:cxn modelId="{AF847842-9747-4DBA-A98D-373487302AD7}" srcId="{A7313EB2-239E-4E2C-809A-B4AADAC86452}" destId="{9D3DF106-C50A-40E4-9AB3-7BEB63F140E3}" srcOrd="0" destOrd="0" parTransId="{0F1BBE87-FCF4-4245-8A64-C708DD1093F6}" sibTransId="{F346A06C-9478-4985-A9B9-C71D0F50EF30}"/>
    <dgm:cxn modelId="{6D30E2D8-54BF-46B8-8AC4-9DBE7CE44F33}" type="presOf" srcId="{A7313EB2-239E-4E2C-809A-B4AADAC86452}" destId="{4E70B503-6B82-488A-B372-B89C61FF697E}" srcOrd="0" destOrd="0" presId="urn:microsoft.com/office/officeart/2005/8/layout/chevron2"/>
    <dgm:cxn modelId="{0F01A32C-27B4-456B-BF4E-28C29C03AD20}" srcId="{2A09DEB8-2F0D-4570-8100-0C80F584C969}" destId="{4E7DDA1A-685B-4F22-96C4-BB4EF212A8F4}" srcOrd="2" destOrd="0" parTransId="{D0D223F3-65E8-4715-87C8-9D33F7DDC288}" sibTransId="{F2491C59-89CF-41B9-A3B1-C20EDE6A96E3}"/>
    <dgm:cxn modelId="{8A5BDA07-7C5F-4739-B61D-2786F68DA96A}" srcId="{4E7DDA1A-685B-4F22-96C4-BB4EF212A8F4}" destId="{641A5652-ABBE-4B2E-AC2B-64E3B9299F74}" srcOrd="0" destOrd="0" parTransId="{9B20F73C-DA4D-4FAA-82CD-D995957D7978}" sibTransId="{36B6C6E3-1CD9-47C0-B60D-441180B7D2D3}"/>
    <dgm:cxn modelId="{5C1251DB-59C5-4F60-94AB-275DDE2C3D2B}" srcId="{2A09DEB8-2F0D-4570-8100-0C80F584C969}" destId="{A7313EB2-239E-4E2C-809A-B4AADAC86452}" srcOrd="0" destOrd="0" parTransId="{188E46AA-1A45-4908-9C83-8C6AB403CFD6}" sibTransId="{7FBAE436-0944-41A6-B3A1-829EAE1FE8FA}"/>
    <dgm:cxn modelId="{FF915032-FBFC-427F-A50A-824C378838A5}" type="presParOf" srcId="{DDAB6E6A-6F02-4A11-90BE-B10DA7F4DFF2}" destId="{9D9212BB-9DC2-4AB9-B69B-52A4C913F03A}" srcOrd="0" destOrd="0" presId="urn:microsoft.com/office/officeart/2005/8/layout/chevron2"/>
    <dgm:cxn modelId="{22F04D55-CED5-4764-A315-2600E6B4BD9C}" type="presParOf" srcId="{9D9212BB-9DC2-4AB9-B69B-52A4C913F03A}" destId="{4E70B503-6B82-488A-B372-B89C61FF697E}" srcOrd="0" destOrd="0" presId="urn:microsoft.com/office/officeart/2005/8/layout/chevron2"/>
    <dgm:cxn modelId="{FBCAB09E-D60A-4D7F-9C35-6E7F297196F1}" type="presParOf" srcId="{9D9212BB-9DC2-4AB9-B69B-52A4C913F03A}" destId="{4909F9FB-BDA0-410A-9A43-E98842FA51DF}" srcOrd="1" destOrd="0" presId="urn:microsoft.com/office/officeart/2005/8/layout/chevron2"/>
    <dgm:cxn modelId="{9B27D7CD-23DE-4C4B-B3CC-738BC3262EBE}" type="presParOf" srcId="{DDAB6E6A-6F02-4A11-90BE-B10DA7F4DFF2}" destId="{74A9CADA-A82C-4EE8-A9F3-617F4932BE71}" srcOrd="1" destOrd="0" presId="urn:microsoft.com/office/officeart/2005/8/layout/chevron2"/>
    <dgm:cxn modelId="{9404C57B-6655-4C88-91D1-BCB48062A562}" type="presParOf" srcId="{DDAB6E6A-6F02-4A11-90BE-B10DA7F4DFF2}" destId="{2A467510-CB4C-40F2-BCC1-596EDE64CE55}" srcOrd="2" destOrd="0" presId="urn:microsoft.com/office/officeart/2005/8/layout/chevron2"/>
    <dgm:cxn modelId="{D7099F08-C173-4819-B839-8A851264F366}" type="presParOf" srcId="{2A467510-CB4C-40F2-BCC1-596EDE64CE55}" destId="{1C36ECB7-D5A3-4E16-81A5-FF3630C9C3AB}" srcOrd="0" destOrd="0" presId="urn:microsoft.com/office/officeart/2005/8/layout/chevron2"/>
    <dgm:cxn modelId="{9CD62E82-2AC1-46E6-B42B-D59441ECA7C5}" type="presParOf" srcId="{2A467510-CB4C-40F2-BCC1-596EDE64CE55}" destId="{3B194A2B-5654-4B26-83D8-6BAD8F6D4B3C}" srcOrd="1" destOrd="0" presId="urn:microsoft.com/office/officeart/2005/8/layout/chevron2"/>
    <dgm:cxn modelId="{099692FE-F21A-4857-A880-62C6DF12691F}" type="presParOf" srcId="{DDAB6E6A-6F02-4A11-90BE-B10DA7F4DFF2}" destId="{8523A8FA-DCF7-48C6-91B7-6A3403A63EBD}" srcOrd="3" destOrd="0" presId="urn:microsoft.com/office/officeart/2005/8/layout/chevron2"/>
    <dgm:cxn modelId="{29B11BE1-D83B-4F36-A047-4C40EA292BEB}" type="presParOf" srcId="{DDAB6E6A-6F02-4A11-90BE-B10DA7F4DFF2}" destId="{73BB3825-4F09-45B0-A3E1-51DED2FD0769}" srcOrd="4" destOrd="0" presId="urn:microsoft.com/office/officeart/2005/8/layout/chevron2"/>
    <dgm:cxn modelId="{BE98DFDF-96AC-4BA6-8BFC-B7E3C1F669C6}" type="presParOf" srcId="{73BB3825-4F09-45B0-A3E1-51DED2FD0769}" destId="{4792EAE5-804D-4275-BCE9-4DF55FE82B27}" srcOrd="0" destOrd="0" presId="urn:microsoft.com/office/officeart/2005/8/layout/chevron2"/>
    <dgm:cxn modelId="{406C0927-BC44-440B-A96F-771A7E1F1411}" type="presParOf" srcId="{73BB3825-4F09-45B0-A3E1-51DED2FD0769}" destId="{D5F009B9-DED0-40C9-8E95-B42A009623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B582D5-E1BE-4833-AA28-23AAB026B8C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FB8959-5C47-421E-A88C-227941F07C84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34CED46B-1EF7-461D-8E94-5019B8193AF0}" type="parTrans" cxnId="{2BBF9C5E-18FC-4D42-92A9-3CD9E9E2BF06}">
      <dgm:prSet/>
      <dgm:spPr/>
      <dgm:t>
        <a:bodyPr/>
        <a:lstStyle/>
        <a:p>
          <a:endParaRPr lang="ru-RU"/>
        </a:p>
      </dgm:t>
    </dgm:pt>
    <dgm:pt modelId="{2383D5BC-C98F-421C-9486-DF670EFF957D}" type="sibTrans" cxnId="{2BBF9C5E-18FC-4D42-92A9-3CD9E9E2BF06}">
      <dgm:prSet/>
      <dgm:spPr/>
      <dgm:t>
        <a:bodyPr/>
        <a:lstStyle/>
        <a:p>
          <a:endParaRPr lang="ru-RU"/>
        </a:p>
      </dgm:t>
    </dgm:pt>
    <dgm:pt modelId="{0D4E1B11-55DD-4936-8FA2-1BF5C027D421}">
      <dgm:prSet phldrT="[Текст]"/>
      <dgm:spPr/>
      <dgm:t>
        <a:bodyPr/>
        <a:lstStyle/>
        <a:p>
          <a:r>
            <a:rPr lang="ru-RU" dirty="0" smtClean="0"/>
            <a:t>Создать условия для успешной адаптации детей-</a:t>
          </a:r>
          <a:r>
            <a:rPr lang="ru-RU" dirty="0" err="1" smtClean="0"/>
            <a:t>инофонов</a:t>
          </a:r>
          <a:r>
            <a:rPr lang="ru-RU" dirty="0" smtClean="0"/>
            <a:t> в ОУ;</a:t>
          </a:r>
          <a:endParaRPr lang="ru-RU" dirty="0"/>
        </a:p>
      </dgm:t>
    </dgm:pt>
    <dgm:pt modelId="{5A3F66DF-5ABB-4550-8913-1C3791FA2FD7}" type="parTrans" cxnId="{4DEDF60A-E334-4BBF-BA7F-56B207656210}">
      <dgm:prSet/>
      <dgm:spPr/>
      <dgm:t>
        <a:bodyPr/>
        <a:lstStyle/>
        <a:p>
          <a:endParaRPr lang="ru-RU"/>
        </a:p>
      </dgm:t>
    </dgm:pt>
    <dgm:pt modelId="{7D118551-64BB-4BE7-8810-1E6554C7247E}" type="sibTrans" cxnId="{4DEDF60A-E334-4BBF-BA7F-56B207656210}">
      <dgm:prSet/>
      <dgm:spPr/>
      <dgm:t>
        <a:bodyPr/>
        <a:lstStyle/>
        <a:p>
          <a:endParaRPr lang="ru-RU"/>
        </a:p>
      </dgm:t>
    </dgm:pt>
    <dgm:pt modelId="{F00398A8-8613-40DF-A237-D9A7D64B79D7}">
      <dgm:prSet phldrT="[Текст]"/>
      <dgm:spPr/>
      <dgm:t>
        <a:bodyPr/>
        <a:lstStyle/>
        <a:p>
          <a:r>
            <a:rPr lang="ru-RU" dirty="0" smtClean="0"/>
            <a:t>Организация индивидуальных и групповых дополнительных занятий;</a:t>
          </a:r>
          <a:endParaRPr lang="ru-RU" dirty="0"/>
        </a:p>
      </dgm:t>
    </dgm:pt>
    <dgm:pt modelId="{EFEE7CF6-690B-41E2-878D-D853CA289AF6}" type="parTrans" cxnId="{BA1C0449-D5F5-428A-859B-80CA9DE14674}">
      <dgm:prSet/>
      <dgm:spPr/>
      <dgm:t>
        <a:bodyPr/>
        <a:lstStyle/>
        <a:p>
          <a:endParaRPr lang="ru-RU"/>
        </a:p>
      </dgm:t>
    </dgm:pt>
    <dgm:pt modelId="{05972A73-4D17-447C-A1CB-3BBB6DAC1848}" type="sibTrans" cxnId="{BA1C0449-D5F5-428A-859B-80CA9DE14674}">
      <dgm:prSet/>
      <dgm:spPr/>
      <dgm:t>
        <a:bodyPr/>
        <a:lstStyle/>
        <a:p>
          <a:endParaRPr lang="ru-RU"/>
        </a:p>
      </dgm:t>
    </dgm:pt>
    <dgm:pt modelId="{896447B4-3F68-4B27-9BD4-9FFE2C226A38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A7E66980-29BC-497B-BE32-DEE128C5B945}" type="parTrans" cxnId="{BE9ABEA1-E840-4075-B9F9-23C3712B9CE3}">
      <dgm:prSet/>
      <dgm:spPr/>
      <dgm:t>
        <a:bodyPr/>
        <a:lstStyle/>
        <a:p>
          <a:endParaRPr lang="ru-RU"/>
        </a:p>
      </dgm:t>
    </dgm:pt>
    <dgm:pt modelId="{0C0ECD44-BED6-4B6E-88CE-232933B1E71D}" type="sibTrans" cxnId="{BE9ABEA1-E840-4075-B9F9-23C3712B9CE3}">
      <dgm:prSet/>
      <dgm:spPr/>
      <dgm:t>
        <a:bodyPr/>
        <a:lstStyle/>
        <a:p>
          <a:endParaRPr lang="ru-RU"/>
        </a:p>
      </dgm:t>
    </dgm:pt>
    <dgm:pt modelId="{2AF60A45-83E2-43F6-B8A2-66E256F41135}">
      <dgm:prSet phldrT="[Текст]"/>
      <dgm:spPr/>
      <dgm:t>
        <a:bodyPr/>
        <a:lstStyle/>
        <a:p>
          <a:r>
            <a:rPr lang="ru-RU" dirty="0" smtClean="0"/>
            <a:t>Включение обучающихся в различные формы внеурочной деятельности;</a:t>
          </a:r>
          <a:endParaRPr lang="ru-RU" dirty="0"/>
        </a:p>
      </dgm:t>
    </dgm:pt>
    <dgm:pt modelId="{FBAB4569-C6AD-41AC-B654-782AAC02F233}" type="parTrans" cxnId="{9019FB4C-1EF3-4E9C-AD8B-21D641F6311B}">
      <dgm:prSet/>
      <dgm:spPr/>
      <dgm:t>
        <a:bodyPr/>
        <a:lstStyle/>
        <a:p>
          <a:endParaRPr lang="ru-RU"/>
        </a:p>
      </dgm:t>
    </dgm:pt>
    <dgm:pt modelId="{B61D4715-A112-4FA1-975A-90F8CBEB01AF}" type="sibTrans" cxnId="{9019FB4C-1EF3-4E9C-AD8B-21D641F6311B}">
      <dgm:prSet/>
      <dgm:spPr/>
      <dgm:t>
        <a:bodyPr/>
        <a:lstStyle/>
        <a:p>
          <a:endParaRPr lang="ru-RU"/>
        </a:p>
      </dgm:t>
    </dgm:pt>
    <dgm:pt modelId="{401C1A0C-4D6D-4EFC-95C8-9BB1CCEE1A34}">
      <dgm:prSet phldrT="[Текст]"/>
      <dgm:spPr/>
      <dgm:t>
        <a:bodyPr/>
        <a:lstStyle/>
        <a:p>
          <a:r>
            <a:rPr lang="ru-RU" dirty="0" smtClean="0"/>
            <a:t>В работе по обучению детей-</a:t>
          </a:r>
          <a:r>
            <a:rPr lang="ru-RU" dirty="0" err="1" smtClean="0"/>
            <a:t>инофонов</a:t>
          </a:r>
          <a:r>
            <a:rPr lang="ru-RU" dirty="0" smtClean="0"/>
            <a:t> чаще использовать коллективную форму работы и работу в парах;</a:t>
          </a:r>
          <a:endParaRPr lang="ru-RU" dirty="0"/>
        </a:p>
      </dgm:t>
    </dgm:pt>
    <dgm:pt modelId="{1C7480D7-E731-4345-AD77-DBE240DA1CCD}" type="parTrans" cxnId="{8B24D613-069E-4DC8-BD19-D61D77C5DA0A}">
      <dgm:prSet/>
      <dgm:spPr/>
      <dgm:t>
        <a:bodyPr/>
        <a:lstStyle/>
        <a:p>
          <a:endParaRPr lang="ru-RU"/>
        </a:p>
      </dgm:t>
    </dgm:pt>
    <dgm:pt modelId="{3A7F59B7-23CC-4792-8D07-403881B3CA5A}" type="sibTrans" cxnId="{8B24D613-069E-4DC8-BD19-D61D77C5DA0A}">
      <dgm:prSet/>
      <dgm:spPr/>
      <dgm:t>
        <a:bodyPr/>
        <a:lstStyle/>
        <a:p>
          <a:endParaRPr lang="ru-RU"/>
        </a:p>
      </dgm:t>
    </dgm:pt>
    <dgm:pt modelId="{79C03CC6-4D9F-4781-A466-A3C0A6661CCA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574D5CF1-386D-49EA-B1EE-CAC7282004B5}" type="parTrans" cxnId="{23731F28-5ED9-49B8-948F-4DD14C87BB25}">
      <dgm:prSet/>
      <dgm:spPr/>
      <dgm:t>
        <a:bodyPr/>
        <a:lstStyle/>
        <a:p>
          <a:endParaRPr lang="ru-RU"/>
        </a:p>
      </dgm:t>
    </dgm:pt>
    <dgm:pt modelId="{781F0BD9-56BA-4814-ACCC-2F0FFF6FBCFD}" type="sibTrans" cxnId="{23731F28-5ED9-49B8-948F-4DD14C87BB25}">
      <dgm:prSet/>
      <dgm:spPr/>
      <dgm:t>
        <a:bodyPr/>
        <a:lstStyle/>
        <a:p>
          <a:endParaRPr lang="ru-RU"/>
        </a:p>
      </dgm:t>
    </dgm:pt>
    <dgm:pt modelId="{A7BE7554-C23D-49F1-9E34-76EE82408314}">
      <dgm:prSet phldrT="[Текст]"/>
      <dgm:spPr/>
      <dgm:t>
        <a:bodyPr/>
        <a:lstStyle/>
        <a:p>
          <a:r>
            <a:rPr lang="ru-RU" dirty="0" smtClean="0"/>
            <a:t>Создание ситуаций успеха и педагогическая поддержка обучающегося.</a:t>
          </a:r>
          <a:endParaRPr lang="ru-RU" dirty="0"/>
        </a:p>
      </dgm:t>
    </dgm:pt>
    <dgm:pt modelId="{82F4FAF7-C96E-492F-8BA3-A77720BA6A53}" type="parTrans" cxnId="{D354A910-3B08-45BA-B61A-6B9DB5B0F598}">
      <dgm:prSet/>
      <dgm:spPr/>
      <dgm:t>
        <a:bodyPr/>
        <a:lstStyle/>
        <a:p>
          <a:endParaRPr lang="ru-RU"/>
        </a:p>
      </dgm:t>
    </dgm:pt>
    <dgm:pt modelId="{EB3CC53F-3A1E-4C50-BA44-F74EAE93BE23}" type="sibTrans" cxnId="{D354A910-3B08-45BA-B61A-6B9DB5B0F598}">
      <dgm:prSet/>
      <dgm:spPr/>
      <dgm:t>
        <a:bodyPr/>
        <a:lstStyle/>
        <a:p>
          <a:endParaRPr lang="ru-RU"/>
        </a:p>
      </dgm:t>
    </dgm:pt>
    <dgm:pt modelId="{521B4D1F-B21F-46A1-80EE-35C12C0EC4A8}" type="pres">
      <dgm:prSet presAssocID="{01B582D5-E1BE-4833-AA28-23AAB026B8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D998C2-366B-4353-9366-FD190CF059B6}" type="pres">
      <dgm:prSet presAssocID="{D5FB8959-5C47-421E-A88C-227941F07C84}" presName="composite" presStyleCnt="0"/>
      <dgm:spPr/>
    </dgm:pt>
    <dgm:pt modelId="{E9B17D33-D016-4BD8-8D0B-64F96BD2506F}" type="pres">
      <dgm:prSet presAssocID="{D5FB8959-5C47-421E-A88C-227941F07C8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5CE97-CA05-429A-A0D7-97CEA15800D2}" type="pres">
      <dgm:prSet presAssocID="{D5FB8959-5C47-421E-A88C-227941F07C84}" presName="descendantText" presStyleLbl="alignAcc1" presStyleIdx="0" presStyleCnt="3" custScaleY="134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FE2B2-4B40-4507-B0CC-36D91B1915BB}" type="pres">
      <dgm:prSet presAssocID="{2383D5BC-C98F-421C-9486-DF670EFF957D}" presName="sp" presStyleCnt="0"/>
      <dgm:spPr/>
    </dgm:pt>
    <dgm:pt modelId="{89834003-98EF-4A83-8B33-6B8F1C0FBB6D}" type="pres">
      <dgm:prSet presAssocID="{896447B4-3F68-4B27-9BD4-9FFE2C226A38}" presName="composite" presStyleCnt="0"/>
      <dgm:spPr/>
    </dgm:pt>
    <dgm:pt modelId="{AC4F154F-76B2-4E3A-812A-467EFEFCFFD1}" type="pres">
      <dgm:prSet presAssocID="{896447B4-3F68-4B27-9BD4-9FFE2C226A3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28198-81A2-4990-A2AA-1F639B491838}" type="pres">
      <dgm:prSet presAssocID="{896447B4-3F68-4B27-9BD4-9FFE2C226A38}" presName="descendantText" presStyleLbl="alignAcc1" presStyleIdx="1" presStyleCnt="3" custScaleY="147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BE7BF-E179-48E8-B9C2-B3B577F59AC2}" type="pres">
      <dgm:prSet presAssocID="{0C0ECD44-BED6-4B6E-88CE-232933B1E71D}" presName="sp" presStyleCnt="0"/>
      <dgm:spPr/>
    </dgm:pt>
    <dgm:pt modelId="{07E3C48D-47D5-4F56-A1A5-FB12307B70E0}" type="pres">
      <dgm:prSet presAssocID="{79C03CC6-4D9F-4781-A466-A3C0A6661CCA}" presName="composite" presStyleCnt="0"/>
      <dgm:spPr/>
    </dgm:pt>
    <dgm:pt modelId="{3AD6298F-A4D4-4214-80E1-3D4D3CB77E8A}" type="pres">
      <dgm:prSet presAssocID="{79C03CC6-4D9F-4781-A466-A3C0A6661CC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33F19-ECE5-439E-956C-41DA8B4E4317}" type="pres">
      <dgm:prSet presAssocID="{79C03CC6-4D9F-4781-A466-A3C0A6661CCA}" presName="descendantText" presStyleLbl="alignAcc1" presStyleIdx="2" presStyleCnt="3" custScaleY="157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F94702-7CB7-487D-8B36-92BC6DE78D4D}" type="presOf" srcId="{01B582D5-E1BE-4833-AA28-23AAB026B8C5}" destId="{521B4D1F-B21F-46A1-80EE-35C12C0EC4A8}" srcOrd="0" destOrd="0" presId="urn:microsoft.com/office/officeart/2005/8/layout/chevron2"/>
    <dgm:cxn modelId="{BA1C0449-D5F5-428A-859B-80CA9DE14674}" srcId="{D5FB8959-5C47-421E-A88C-227941F07C84}" destId="{F00398A8-8613-40DF-A237-D9A7D64B79D7}" srcOrd="1" destOrd="0" parTransId="{EFEE7CF6-690B-41E2-878D-D853CA289AF6}" sibTransId="{05972A73-4D17-447C-A1CB-3BBB6DAC1848}"/>
    <dgm:cxn modelId="{8B24D613-069E-4DC8-BD19-D61D77C5DA0A}" srcId="{896447B4-3F68-4B27-9BD4-9FFE2C226A38}" destId="{401C1A0C-4D6D-4EFC-95C8-9BB1CCEE1A34}" srcOrd="1" destOrd="0" parTransId="{1C7480D7-E731-4345-AD77-DBE240DA1CCD}" sibTransId="{3A7F59B7-23CC-4792-8D07-403881B3CA5A}"/>
    <dgm:cxn modelId="{24F38059-138B-440C-A050-BA5A56578853}" type="presOf" srcId="{0D4E1B11-55DD-4936-8FA2-1BF5C027D421}" destId="{F575CE97-CA05-429A-A0D7-97CEA15800D2}" srcOrd="0" destOrd="0" presId="urn:microsoft.com/office/officeart/2005/8/layout/chevron2"/>
    <dgm:cxn modelId="{B41D861A-7561-4D0F-B39E-C85DB02A26E3}" type="presOf" srcId="{401C1A0C-4D6D-4EFC-95C8-9BB1CCEE1A34}" destId="{CE828198-81A2-4990-A2AA-1F639B491838}" srcOrd="0" destOrd="1" presId="urn:microsoft.com/office/officeart/2005/8/layout/chevron2"/>
    <dgm:cxn modelId="{61DC6C54-7843-4163-AFF8-7CCBE89A2BA9}" type="presOf" srcId="{2AF60A45-83E2-43F6-B8A2-66E256F41135}" destId="{CE828198-81A2-4990-A2AA-1F639B491838}" srcOrd="0" destOrd="0" presId="urn:microsoft.com/office/officeart/2005/8/layout/chevron2"/>
    <dgm:cxn modelId="{9019FB4C-1EF3-4E9C-AD8B-21D641F6311B}" srcId="{896447B4-3F68-4B27-9BD4-9FFE2C226A38}" destId="{2AF60A45-83E2-43F6-B8A2-66E256F41135}" srcOrd="0" destOrd="0" parTransId="{FBAB4569-C6AD-41AC-B654-782AAC02F233}" sibTransId="{B61D4715-A112-4FA1-975A-90F8CBEB01AF}"/>
    <dgm:cxn modelId="{9C48664D-1288-49DF-8B83-E75F6C9E6723}" type="presOf" srcId="{D5FB8959-5C47-421E-A88C-227941F07C84}" destId="{E9B17D33-D016-4BD8-8D0B-64F96BD2506F}" srcOrd="0" destOrd="0" presId="urn:microsoft.com/office/officeart/2005/8/layout/chevron2"/>
    <dgm:cxn modelId="{EB2A0AB2-AF91-42D2-BEA3-EB7093914597}" type="presOf" srcId="{F00398A8-8613-40DF-A237-D9A7D64B79D7}" destId="{F575CE97-CA05-429A-A0D7-97CEA15800D2}" srcOrd="0" destOrd="1" presId="urn:microsoft.com/office/officeart/2005/8/layout/chevron2"/>
    <dgm:cxn modelId="{4DEDF60A-E334-4BBF-BA7F-56B207656210}" srcId="{D5FB8959-5C47-421E-A88C-227941F07C84}" destId="{0D4E1B11-55DD-4936-8FA2-1BF5C027D421}" srcOrd="0" destOrd="0" parTransId="{5A3F66DF-5ABB-4550-8913-1C3791FA2FD7}" sibTransId="{7D118551-64BB-4BE7-8810-1E6554C7247E}"/>
    <dgm:cxn modelId="{CFA6AE93-1724-4354-8E73-5C4489DE9122}" type="presOf" srcId="{896447B4-3F68-4B27-9BD4-9FFE2C226A38}" destId="{AC4F154F-76B2-4E3A-812A-467EFEFCFFD1}" srcOrd="0" destOrd="0" presId="urn:microsoft.com/office/officeart/2005/8/layout/chevron2"/>
    <dgm:cxn modelId="{D354A910-3B08-45BA-B61A-6B9DB5B0F598}" srcId="{79C03CC6-4D9F-4781-A466-A3C0A6661CCA}" destId="{A7BE7554-C23D-49F1-9E34-76EE82408314}" srcOrd="0" destOrd="0" parTransId="{82F4FAF7-C96E-492F-8BA3-A77720BA6A53}" sibTransId="{EB3CC53F-3A1E-4C50-BA44-F74EAE93BE23}"/>
    <dgm:cxn modelId="{2BBF9C5E-18FC-4D42-92A9-3CD9E9E2BF06}" srcId="{01B582D5-E1BE-4833-AA28-23AAB026B8C5}" destId="{D5FB8959-5C47-421E-A88C-227941F07C84}" srcOrd="0" destOrd="0" parTransId="{34CED46B-1EF7-461D-8E94-5019B8193AF0}" sibTransId="{2383D5BC-C98F-421C-9486-DF670EFF957D}"/>
    <dgm:cxn modelId="{BE9ABEA1-E840-4075-B9F9-23C3712B9CE3}" srcId="{01B582D5-E1BE-4833-AA28-23AAB026B8C5}" destId="{896447B4-3F68-4B27-9BD4-9FFE2C226A38}" srcOrd="1" destOrd="0" parTransId="{A7E66980-29BC-497B-BE32-DEE128C5B945}" sibTransId="{0C0ECD44-BED6-4B6E-88CE-232933B1E71D}"/>
    <dgm:cxn modelId="{23731F28-5ED9-49B8-948F-4DD14C87BB25}" srcId="{01B582D5-E1BE-4833-AA28-23AAB026B8C5}" destId="{79C03CC6-4D9F-4781-A466-A3C0A6661CCA}" srcOrd="2" destOrd="0" parTransId="{574D5CF1-386D-49EA-B1EE-CAC7282004B5}" sibTransId="{781F0BD9-56BA-4814-ACCC-2F0FFF6FBCFD}"/>
    <dgm:cxn modelId="{DAAE1675-56B2-4AC3-9752-71B307D5164F}" type="presOf" srcId="{79C03CC6-4D9F-4781-A466-A3C0A6661CCA}" destId="{3AD6298F-A4D4-4214-80E1-3D4D3CB77E8A}" srcOrd="0" destOrd="0" presId="urn:microsoft.com/office/officeart/2005/8/layout/chevron2"/>
    <dgm:cxn modelId="{29656874-7377-46B5-984F-0A1D978D013E}" type="presOf" srcId="{A7BE7554-C23D-49F1-9E34-76EE82408314}" destId="{3D533F19-ECE5-439E-956C-41DA8B4E4317}" srcOrd="0" destOrd="0" presId="urn:microsoft.com/office/officeart/2005/8/layout/chevron2"/>
    <dgm:cxn modelId="{6FC58955-9456-4C81-95D6-3C1F7F5EC716}" type="presParOf" srcId="{521B4D1F-B21F-46A1-80EE-35C12C0EC4A8}" destId="{96D998C2-366B-4353-9366-FD190CF059B6}" srcOrd="0" destOrd="0" presId="urn:microsoft.com/office/officeart/2005/8/layout/chevron2"/>
    <dgm:cxn modelId="{B5DC7E45-6463-468E-9159-EE45650FDE7C}" type="presParOf" srcId="{96D998C2-366B-4353-9366-FD190CF059B6}" destId="{E9B17D33-D016-4BD8-8D0B-64F96BD2506F}" srcOrd="0" destOrd="0" presId="urn:microsoft.com/office/officeart/2005/8/layout/chevron2"/>
    <dgm:cxn modelId="{EAB3468B-51C7-4DA8-AA27-CEF7920B6432}" type="presParOf" srcId="{96D998C2-366B-4353-9366-FD190CF059B6}" destId="{F575CE97-CA05-429A-A0D7-97CEA15800D2}" srcOrd="1" destOrd="0" presId="urn:microsoft.com/office/officeart/2005/8/layout/chevron2"/>
    <dgm:cxn modelId="{3E44E9FE-3C4F-42FF-B49B-FC402EEDCEDA}" type="presParOf" srcId="{521B4D1F-B21F-46A1-80EE-35C12C0EC4A8}" destId="{E81FE2B2-4B40-4507-B0CC-36D91B1915BB}" srcOrd="1" destOrd="0" presId="urn:microsoft.com/office/officeart/2005/8/layout/chevron2"/>
    <dgm:cxn modelId="{C11AB70E-1211-4087-955C-FC6941DC34CF}" type="presParOf" srcId="{521B4D1F-B21F-46A1-80EE-35C12C0EC4A8}" destId="{89834003-98EF-4A83-8B33-6B8F1C0FBB6D}" srcOrd="2" destOrd="0" presId="urn:microsoft.com/office/officeart/2005/8/layout/chevron2"/>
    <dgm:cxn modelId="{DBE97276-E6BD-4525-8AF3-4A77583D8F94}" type="presParOf" srcId="{89834003-98EF-4A83-8B33-6B8F1C0FBB6D}" destId="{AC4F154F-76B2-4E3A-812A-467EFEFCFFD1}" srcOrd="0" destOrd="0" presId="urn:microsoft.com/office/officeart/2005/8/layout/chevron2"/>
    <dgm:cxn modelId="{87E6B584-5467-49A5-B441-5A945F395C3B}" type="presParOf" srcId="{89834003-98EF-4A83-8B33-6B8F1C0FBB6D}" destId="{CE828198-81A2-4990-A2AA-1F639B491838}" srcOrd="1" destOrd="0" presId="urn:microsoft.com/office/officeart/2005/8/layout/chevron2"/>
    <dgm:cxn modelId="{3C27AEC2-8C7A-4CE9-A7BB-DD64D43D2D6E}" type="presParOf" srcId="{521B4D1F-B21F-46A1-80EE-35C12C0EC4A8}" destId="{642BE7BF-E179-48E8-B9C2-B3B577F59AC2}" srcOrd="3" destOrd="0" presId="urn:microsoft.com/office/officeart/2005/8/layout/chevron2"/>
    <dgm:cxn modelId="{6A2ED7E3-0812-4936-AFE7-42DD39000E74}" type="presParOf" srcId="{521B4D1F-B21F-46A1-80EE-35C12C0EC4A8}" destId="{07E3C48D-47D5-4F56-A1A5-FB12307B70E0}" srcOrd="4" destOrd="0" presId="urn:microsoft.com/office/officeart/2005/8/layout/chevron2"/>
    <dgm:cxn modelId="{7823DD6F-4764-46BD-8B50-5FCA06CC6B1B}" type="presParOf" srcId="{07E3C48D-47D5-4F56-A1A5-FB12307B70E0}" destId="{3AD6298F-A4D4-4214-80E1-3D4D3CB77E8A}" srcOrd="0" destOrd="0" presId="urn:microsoft.com/office/officeart/2005/8/layout/chevron2"/>
    <dgm:cxn modelId="{925C90E2-6626-4E07-A874-F804FE0F6DD8}" type="presParOf" srcId="{07E3C48D-47D5-4F56-A1A5-FB12307B70E0}" destId="{3D533F19-ECE5-439E-956C-41DA8B4E43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0AAA4C-94B2-49A3-BD5A-C481DE5A6B3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9A7FE0-6B01-4B5B-8DE8-8D03DFD4EAB4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18F96C95-8607-4C34-8E5D-83BF84ECDB9C}" type="parTrans" cxnId="{85550618-6FA3-49F8-A4E6-762B7998B8FB}">
      <dgm:prSet/>
      <dgm:spPr/>
      <dgm:t>
        <a:bodyPr/>
        <a:lstStyle/>
        <a:p>
          <a:endParaRPr lang="ru-RU"/>
        </a:p>
      </dgm:t>
    </dgm:pt>
    <dgm:pt modelId="{A6C6B1F0-A4B1-4699-B121-DB2393B02F5A}" type="sibTrans" cxnId="{85550618-6FA3-49F8-A4E6-762B7998B8FB}">
      <dgm:prSet/>
      <dgm:spPr/>
      <dgm:t>
        <a:bodyPr/>
        <a:lstStyle/>
        <a:p>
          <a:endParaRPr lang="ru-RU"/>
        </a:p>
      </dgm:t>
    </dgm:pt>
    <dgm:pt modelId="{DE4CF090-DAFE-4B38-9F57-1D4A25322301}">
      <dgm:prSet phldrT="[Текст]"/>
      <dgm:spPr/>
      <dgm:t>
        <a:bodyPr/>
        <a:lstStyle/>
        <a:p>
          <a:r>
            <a:rPr lang="ru-RU" dirty="0" smtClean="0"/>
            <a:t>преодоление культурных различий и противоречий;</a:t>
          </a:r>
          <a:endParaRPr lang="ru-RU" dirty="0"/>
        </a:p>
      </dgm:t>
    </dgm:pt>
    <dgm:pt modelId="{40C50983-2528-42D9-90D4-6247642A4A32}" type="parTrans" cxnId="{EE907319-CADC-42BB-9665-1BD4E91C1509}">
      <dgm:prSet/>
      <dgm:spPr/>
      <dgm:t>
        <a:bodyPr/>
        <a:lstStyle/>
        <a:p>
          <a:endParaRPr lang="ru-RU"/>
        </a:p>
      </dgm:t>
    </dgm:pt>
    <dgm:pt modelId="{E9E0007C-C0BE-41DF-910B-990BAC5DE13C}" type="sibTrans" cxnId="{EE907319-CADC-42BB-9665-1BD4E91C1509}">
      <dgm:prSet/>
      <dgm:spPr/>
      <dgm:t>
        <a:bodyPr/>
        <a:lstStyle/>
        <a:p>
          <a:endParaRPr lang="ru-RU"/>
        </a:p>
      </dgm:t>
    </dgm:pt>
    <dgm:pt modelId="{4869F4FD-0BCE-4F8F-BFF5-7E4E662F5897}">
      <dgm:prSet phldrT="[Текст]"/>
      <dgm:spPr/>
      <dgm:t>
        <a:bodyPr/>
        <a:lstStyle/>
        <a:p>
          <a:r>
            <a:rPr lang="ru-RU" dirty="0" smtClean="0"/>
            <a:t>2. </a:t>
          </a:r>
          <a:endParaRPr lang="ru-RU" dirty="0"/>
        </a:p>
      </dgm:t>
    </dgm:pt>
    <dgm:pt modelId="{6B5D0AA1-1C49-4190-B890-0162296ABAD0}" type="parTrans" cxnId="{F51F8CE3-AAD4-4E34-872C-CE845EAE0383}">
      <dgm:prSet/>
      <dgm:spPr/>
      <dgm:t>
        <a:bodyPr/>
        <a:lstStyle/>
        <a:p>
          <a:endParaRPr lang="ru-RU"/>
        </a:p>
      </dgm:t>
    </dgm:pt>
    <dgm:pt modelId="{FE5CF2B5-88D5-471C-AADA-7884387ED97B}" type="sibTrans" cxnId="{F51F8CE3-AAD4-4E34-872C-CE845EAE0383}">
      <dgm:prSet/>
      <dgm:spPr/>
      <dgm:t>
        <a:bodyPr/>
        <a:lstStyle/>
        <a:p>
          <a:endParaRPr lang="ru-RU"/>
        </a:p>
      </dgm:t>
    </dgm:pt>
    <dgm:pt modelId="{1539E6F4-FA79-4622-9F5F-44FA0A32F359}">
      <dgm:prSet phldrT="[Текст]"/>
      <dgm:spPr/>
      <dgm:t>
        <a:bodyPr/>
        <a:lstStyle/>
        <a:p>
          <a:r>
            <a:rPr lang="ru-RU" dirty="0" smtClean="0"/>
            <a:t>снятие напряжённости и пресечение </a:t>
          </a:r>
          <a:r>
            <a:rPr lang="ru-RU" dirty="0" err="1" smtClean="0"/>
            <a:t>буллинга</a:t>
          </a:r>
          <a:r>
            <a:rPr lang="ru-RU" dirty="0" smtClean="0"/>
            <a:t> в ученическом коллективе;</a:t>
          </a:r>
          <a:endParaRPr lang="ru-RU" dirty="0"/>
        </a:p>
      </dgm:t>
    </dgm:pt>
    <dgm:pt modelId="{67BFB22A-21D9-441E-9AA5-26DDC4091320}" type="parTrans" cxnId="{829EFD8B-A8E9-4F8B-BD55-0203FE3782D8}">
      <dgm:prSet/>
      <dgm:spPr/>
      <dgm:t>
        <a:bodyPr/>
        <a:lstStyle/>
        <a:p>
          <a:endParaRPr lang="ru-RU"/>
        </a:p>
      </dgm:t>
    </dgm:pt>
    <dgm:pt modelId="{E2B18BD3-A8A0-44C3-A27A-3DC6CAF2BAB6}" type="sibTrans" cxnId="{829EFD8B-A8E9-4F8B-BD55-0203FE3782D8}">
      <dgm:prSet/>
      <dgm:spPr/>
      <dgm:t>
        <a:bodyPr/>
        <a:lstStyle/>
        <a:p>
          <a:endParaRPr lang="ru-RU"/>
        </a:p>
      </dgm:t>
    </dgm:pt>
    <dgm:pt modelId="{65049489-7F10-413F-ABB7-680D20374BBE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C2DD491D-56C3-4C6C-AF99-C893626FEFBC}" type="parTrans" cxnId="{27E7A853-BB8B-4B6F-BD4D-80FD15304BB7}">
      <dgm:prSet/>
      <dgm:spPr/>
      <dgm:t>
        <a:bodyPr/>
        <a:lstStyle/>
        <a:p>
          <a:endParaRPr lang="ru-RU"/>
        </a:p>
      </dgm:t>
    </dgm:pt>
    <dgm:pt modelId="{CFCF6203-3DF5-42A2-8FA0-BD9895408EC1}" type="sibTrans" cxnId="{27E7A853-BB8B-4B6F-BD4D-80FD15304BB7}">
      <dgm:prSet/>
      <dgm:spPr/>
      <dgm:t>
        <a:bodyPr/>
        <a:lstStyle/>
        <a:p>
          <a:endParaRPr lang="ru-RU"/>
        </a:p>
      </dgm:t>
    </dgm:pt>
    <dgm:pt modelId="{85F6BEAA-6A91-4B10-9E9C-C7AABF8E942A}">
      <dgm:prSet phldrT="[Текст]"/>
      <dgm:spPr/>
      <dgm:t>
        <a:bodyPr/>
        <a:lstStyle/>
        <a:p>
          <a:r>
            <a:rPr lang="ru-RU" dirty="0" smtClean="0"/>
            <a:t>знакомство с реалиями русской культуры, общества, повышение языковых и культурных компетенций обучающихся-</a:t>
          </a:r>
          <a:r>
            <a:rPr lang="ru-RU" dirty="0" err="1" smtClean="0"/>
            <a:t>инофонов</a:t>
          </a:r>
          <a:r>
            <a:rPr lang="ru-RU" dirty="0" smtClean="0"/>
            <a:t>. </a:t>
          </a:r>
          <a:endParaRPr lang="ru-RU" dirty="0"/>
        </a:p>
      </dgm:t>
    </dgm:pt>
    <dgm:pt modelId="{B39EECA8-4A75-457C-A502-CF321B329C8E}" type="parTrans" cxnId="{7A38A5E1-C0A5-4A9C-936D-5D842344CC96}">
      <dgm:prSet/>
      <dgm:spPr/>
      <dgm:t>
        <a:bodyPr/>
        <a:lstStyle/>
        <a:p>
          <a:endParaRPr lang="ru-RU"/>
        </a:p>
      </dgm:t>
    </dgm:pt>
    <dgm:pt modelId="{BB1BE696-3EEE-4A43-8094-FC60A00B1F68}" type="sibTrans" cxnId="{7A38A5E1-C0A5-4A9C-936D-5D842344CC96}">
      <dgm:prSet/>
      <dgm:spPr/>
      <dgm:t>
        <a:bodyPr/>
        <a:lstStyle/>
        <a:p>
          <a:endParaRPr lang="ru-RU"/>
        </a:p>
      </dgm:t>
    </dgm:pt>
    <dgm:pt modelId="{800560FA-C937-48AA-83AC-449D53C5014B}" type="pres">
      <dgm:prSet presAssocID="{7C0AAA4C-94B2-49A3-BD5A-C481DE5A6B3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20CA53-3E54-4BEE-AEB8-684FC60121C7}" type="pres">
      <dgm:prSet presAssocID="{B59A7FE0-6B01-4B5B-8DE8-8D03DFD4EAB4}" presName="composite" presStyleCnt="0"/>
      <dgm:spPr/>
    </dgm:pt>
    <dgm:pt modelId="{AC1EEBD1-1298-4665-A683-892DD6B01C13}" type="pres">
      <dgm:prSet presAssocID="{B59A7FE0-6B01-4B5B-8DE8-8D03DFD4EAB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C0EDC-B53A-4520-B3B2-4529F5962956}" type="pres">
      <dgm:prSet presAssocID="{B59A7FE0-6B01-4B5B-8DE8-8D03DFD4EAB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A4D3B-C338-4C8E-B834-4251E33E2528}" type="pres">
      <dgm:prSet presAssocID="{A6C6B1F0-A4B1-4699-B121-DB2393B02F5A}" presName="sp" presStyleCnt="0"/>
      <dgm:spPr/>
    </dgm:pt>
    <dgm:pt modelId="{2AA89BEC-B5FB-4366-A3B5-792B52934E63}" type="pres">
      <dgm:prSet presAssocID="{4869F4FD-0BCE-4F8F-BFF5-7E4E662F5897}" presName="composite" presStyleCnt="0"/>
      <dgm:spPr/>
    </dgm:pt>
    <dgm:pt modelId="{0BB94780-ACED-4EB9-85B5-0A0E82130875}" type="pres">
      <dgm:prSet presAssocID="{4869F4FD-0BCE-4F8F-BFF5-7E4E662F589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36DDD-F959-467E-9E62-6BFFB4479D1F}" type="pres">
      <dgm:prSet presAssocID="{4869F4FD-0BCE-4F8F-BFF5-7E4E662F589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12D52-4607-4161-B02D-44CDB43728C6}" type="pres">
      <dgm:prSet presAssocID="{FE5CF2B5-88D5-471C-AADA-7884387ED97B}" presName="sp" presStyleCnt="0"/>
      <dgm:spPr/>
    </dgm:pt>
    <dgm:pt modelId="{F2B91231-158A-41A5-8B13-82CCBF6D7A38}" type="pres">
      <dgm:prSet presAssocID="{65049489-7F10-413F-ABB7-680D20374BBE}" presName="composite" presStyleCnt="0"/>
      <dgm:spPr/>
    </dgm:pt>
    <dgm:pt modelId="{DB00B03D-0841-40A4-A895-BA6A132DFD90}" type="pres">
      <dgm:prSet presAssocID="{65049489-7F10-413F-ABB7-680D20374BB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A921E-8265-4A2D-B098-664000267CED}" type="pres">
      <dgm:prSet presAssocID="{65049489-7F10-413F-ABB7-680D20374BB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55DC64-C246-4A1E-A8BB-707A89B784EE}" type="presOf" srcId="{1539E6F4-FA79-4622-9F5F-44FA0A32F359}" destId="{EB536DDD-F959-467E-9E62-6BFFB4479D1F}" srcOrd="0" destOrd="0" presId="urn:microsoft.com/office/officeart/2005/8/layout/chevron2"/>
    <dgm:cxn modelId="{F51F8CE3-AAD4-4E34-872C-CE845EAE0383}" srcId="{7C0AAA4C-94B2-49A3-BD5A-C481DE5A6B35}" destId="{4869F4FD-0BCE-4F8F-BFF5-7E4E662F5897}" srcOrd="1" destOrd="0" parTransId="{6B5D0AA1-1C49-4190-B890-0162296ABAD0}" sibTransId="{FE5CF2B5-88D5-471C-AADA-7884387ED97B}"/>
    <dgm:cxn modelId="{7A38A5E1-C0A5-4A9C-936D-5D842344CC96}" srcId="{65049489-7F10-413F-ABB7-680D20374BBE}" destId="{85F6BEAA-6A91-4B10-9E9C-C7AABF8E942A}" srcOrd="0" destOrd="0" parTransId="{B39EECA8-4A75-457C-A502-CF321B329C8E}" sibTransId="{BB1BE696-3EEE-4A43-8094-FC60A00B1F68}"/>
    <dgm:cxn modelId="{8A375549-1026-4A32-A8E0-D30EF87C9B29}" type="presOf" srcId="{B59A7FE0-6B01-4B5B-8DE8-8D03DFD4EAB4}" destId="{AC1EEBD1-1298-4665-A683-892DD6B01C13}" srcOrd="0" destOrd="0" presId="urn:microsoft.com/office/officeart/2005/8/layout/chevron2"/>
    <dgm:cxn modelId="{287A4BD3-82B4-4ADF-89FC-B6178389AE40}" type="presOf" srcId="{65049489-7F10-413F-ABB7-680D20374BBE}" destId="{DB00B03D-0841-40A4-A895-BA6A132DFD90}" srcOrd="0" destOrd="0" presId="urn:microsoft.com/office/officeart/2005/8/layout/chevron2"/>
    <dgm:cxn modelId="{EE907319-CADC-42BB-9665-1BD4E91C1509}" srcId="{B59A7FE0-6B01-4B5B-8DE8-8D03DFD4EAB4}" destId="{DE4CF090-DAFE-4B38-9F57-1D4A25322301}" srcOrd="0" destOrd="0" parTransId="{40C50983-2528-42D9-90D4-6247642A4A32}" sibTransId="{E9E0007C-C0BE-41DF-910B-990BAC5DE13C}"/>
    <dgm:cxn modelId="{27E7A853-BB8B-4B6F-BD4D-80FD15304BB7}" srcId="{7C0AAA4C-94B2-49A3-BD5A-C481DE5A6B35}" destId="{65049489-7F10-413F-ABB7-680D20374BBE}" srcOrd="2" destOrd="0" parTransId="{C2DD491D-56C3-4C6C-AF99-C893626FEFBC}" sibTransId="{CFCF6203-3DF5-42A2-8FA0-BD9895408EC1}"/>
    <dgm:cxn modelId="{85550618-6FA3-49F8-A4E6-762B7998B8FB}" srcId="{7C0AAA4C-94B2-49A3-BD5A-C481DE5A6B35}" destId="{B59A7FE0-6B01-4B5B-8DE8-8D03DFD4EAB4}" srcOrd="0" destOrd="0" parTransId="{18F96C95-8607-4C34-8E5D-83BF84ECDB9C}" sibTransId="{A6C6B1F0-A4B1-4699-B121-DB2393B02F5A}"/>
    <dgm:cxn modelId="{02F07A09-DC4F-4816-AF35-4D52A844572A}" type="presOf" srcId="{DE4CF090-DAFE-4B38-9F57-1D4A25322301}" destId="{415C0EDC-B53A-4520-B3B2-4529F5962956}" srcOrd="0" destOrd="0" presId="urn:microsoft.com/office/officeart/2005/8/layout/chevron2"/>
    <dgm:cxn modelId="{D378208A-53D8-4BE0-A277-7BCF548EA578}" type="presOf" srcId="{85F6BEAA-6A91-4B10-9E9C-C7AABF8E942A}" destId="{A81A921E-8265-4A2D-B098-664000267CED}" srcOrd="0" destOrd="0" presId="urn:microsoft.com/office/officeart/2005/8/layout/chevron2"/>
    <dgm:cxn modelId="{256D0FE3-0B5C-4354-8AD9-FA3D19452483}" type="presOf" srcId="{4869F4FD-0BCE-4F8F-BFF5-7E4E662F5897}" destId="{0BB94780-ACED-4EB9-85B5-0A0E82130875}" srcOrd="0" destOrd="0" presId="urn:microsoft.com/office/officeart/2005/8/layout/chevron2"/>
    <dgm:cxn modelId="{462FD466-F468-4904-B9E1-73EAF0BFC62C}" type="presOf" srcId="{7C0AAA4C-94B2-49A3-BD5A-C481DE5A6B35}" destId="{800560FA-C937-48AA-83AC-449D53C5014B}" srcOrd="0" destOrd="0" presId="urn:microsoft.com/office/officeart/2005/8/layout/chevron2"/>
    <dgm:cxn modelId="{829EFD8B-A8E9-4F8B-BD55-0203FE3782D8}" srcId="{4869F4FD-0BCE-4F8F-BFF5-7E4E662F5897}" destId="{1539E6F4-FA79-4622-9F5F-44FA0A32F359}" srcOrd="0" destOrd="0" parTransId="{67BFB22A-21D9-441E-9AA5-26DDC4091320}" sibTransId="{E2B18BD3-A8A0-44C3-A27A-3DC6CAF2BAB6}"/>
    <dgm:cxn modelId="{0A6D3018-8C32-48A2-AF27-56BF0B8E84F1}" type="presParOf" srcId="{800560FA-C937-48AA-83AC-449D53C5014B}" destId="{3120CA53-3E54-4BEE-AEB8-684FC60121C7}" srcOrd="0" destOrd="0" presId="urn:microsoft.com/office/officeart/2005/8/layout/chevron2"/>
    <dgm:cxn modelId="{7A3F0EF2-7882-47A0-8120-F41408B3CE08}" type="presParOf" srcId="{3120CA53-3E54-4BEE-AEB8-684FC60121C7}" destId="{AC1EEBD1-1298-4665-A683-892DD6B01C13}" srcOrd="0" destOrd="0" presId="urn:microsoft.com/office/officeart/2005/8/layout/chevron2"/>
    <dgm:cxn modelId="{A2CD2242-E8AE-414A-9837-FB8A344F4548}" type="presParOf" srcId="{3120CA53-3E54-4BEE-AEB8-684FC60121C7}" destId="{415C0EDC-B53A-4520-B3B2-4529F5962956}" srcOrd="1" destOrd="0" presId="urn:microsoft.com/office/officeart/2005/8/layout/chevron2"/>
    <dgm:cxn modelId="{37F5E254-CFEF-4C68-AF99-BA92600F02A6}" type="presParOf" srcId="{800560FA-C937-48AA-83AC-449D53C5014B}" destId="{211A4D3B-C338-4C8E-B834-4251E33E2528}" srcOrd="1" destOrd="0" presId="urn:microsoft.com/office/officeart/2005/8/layout/chevron2"/>
    <dgm:cxn modelId="{EC55139A-8CAD-4C31-8476-ADC60DD19672}" type="presParOf" srcId="{800560FA-C937-48AA-83AC-449D53C5014B}" destId="{2AA89BEC-B5FB-4366-A3B5-792B52934E63}" srcOrd="2" destOrd="0" presId="urn:microsoft.com/office/officeart/2005/8/layout/chevron2"/>
    <dgm:cxn modelId="{3071817B-2869-45C4-8A62-2E5F07FCDAB7}" type="presParOf" srcId="{2AA89BEC-B5FB-4366-A3B5-792B52934E63}" destId="{0BB94780-ACED-4EB9-85B5-0A0E82130875}" srcOrd="0" destOrd="0" presId="urn:microsoft.com/office/officeart/2005/8/layout/chevron2"/>
    <dgm:cxn modelId="{F2ADB626-0237-47FE-9406-6DFDC16418B2}" type="presParOf" srcId="{2AA89BEC-B5FB-4366-A3B5-792B52934E63}" destId="{EB536DDD-F959-467E-9E62-6BFFB4479D1F}" srcOrd="1" destOrd="0" presId="urn:microsoft.com/office/officeart/2005/8/layout/chevron2"/>
    <dgm:cxn modelId="{A9CBC3E5-07CF-4759-AD90-462B88118F45}" type="presParOf" srcId="{800560FA-C937-48AA-83AC-449D53C5014B}" destId="{9D012D52-4607-4161-B02D-44CDB43728C6}" srcOrd="3" destOrd="0" presId="urn:microsoft.com/office/officeart/2005/8/layout/chevron2"/>
    <dgm:cxn modelId="{2AAA9407-A6EA-4DB6-8160-EF5088C3FF35}" type="presParOf" srcId="{800560FA-C937-48AA-83AC-449D53C5014B}" destId="{F2B91231-158A-41A5-8B13-82CCBF6D7A38}" srcOrd="4" destOrd="0" presId="urn:microsoft.com/office/officeart/2005/8/layout/chevron2"/>
    <dgm:cxn modelId="{80CE9460-B50D-41EC-85C2-2C925F85FE25}" type="presParOf" srcId="{F2B91231-158A-41A5-8B13-82CCBF6D7A38}" destId="{DB00B03D-0841-40A4-A895-BA6A132DFD90}" srcOrd="0" destOrd="0" presId="urn:microsoft.com/office/officeart/2005/8/layout/chevron2"/>
    <dgm:cxn modelId="{43E0F13D-EB13-4976-A589-CD6FC80CF0BE}" type="presParOf" srcId="{F2B91231-158A-41A5-8B13-82CCBF6D7A38}" destId="{A81A921E-8265-4A2D-B098-664000267C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71E273-EB1B-4C2C-8669-B64EEA43651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175E56-F815-4EFF-9682-1F195B6C5617}">
      <dgm:prSet phldrT="[Текст]"/>
      <dgm:spPr/>
      <dgm:t>
        <a:bodyPr/>
        <a:lstStyle/>
        <a:p>
          <a:r>
            <a:rPr lang="ru-RU" sz="2100" dirty="0" smtClean="0"/>
            <a:t>1.</a:t>
          </a:r>
          <a:endParaRPr lang="ru-RU" sz="2100" dirty="0"/>
        </a:p>
      </dgm:t>
    </dgm:pt>
    <dgm:pt modelId="{017C0554-561B-4D1D-9D9B-0AFC753FFF7E}" type="parTrans" cxnId="{B2EE7CBA-7F54-47E1-9407-9527AD270572}">
      <dgm:prSet/>
      <dgm:spPr/>
      <dgm:t>
        <a:bodyPr/>
        <a:lstStyle/>
        <a:p>
          <a:endParaRPr lang="ru-RU"/>
        </a:p>
      </dgm:t>
    </dgm:pt>
    <dgm:pt modelId="{2AC6D6BD-23A2-46E0-85A8-1AD29EA526FE}" type="sibTrans" cxnId="{B2EE7CBA-7F54-47E1-9407-9527AD270572}">
      <dgm:prSet/>
      <dgm:spPr/>
      <dgm:t>
        <a:bodyPr/>
        <a:lstStyle/>
        <a:p>
          <a:endParaRPr lang="ru-RU"/>
        </a:p>
      </dgm:t>
    </dgm:pt>
    <dgm:pt modelId="{858200D9-6758-47CC-B1B5-01B46D660044}">
      <dgm:prSet phldrT="[Текст]" custT="1"/>
      <dgm:spPr/>
      <dgm:t>
        <a:bodyPr/>
        <a:lstStyle/>
        <a:p>
          <a:r>
            <a:rPr lang="ru-RU" sz="1800" dirty="0" smtClean="0"/>
            <a:t>Мероприятия, направленные на знакомство с русской культурой;</a:t>
          </a:r>
          <a:endParaRPr lang="ru-RU" sz="1800" dirty="0"/>
        </a:p>
      </dgm:t>
    </dgm:pt>
    <dgm:pt modelId="{B8207AF1-3910-4D15-A342-EB0C2F8201A6}" type="parTrans" cxnId="{80DBE4DA-D1A6-434B-988E-095060419F3A}">
      <dgm:prSet/>
      <dgm:spPr/>
      <dgm:t>
        <a:bodyPr/>
        <a:lstStyle/>
        <a:p>
          <a:endParaRPr lang="ru-RU"/>
        </a:p>
      </dgm:t>
    </dgm:pt>
    <dgm:pt modelId="{0B256326-1FC4-4E58-AEBC-11B9DA47DC2B}" type="sibTrans" cxnId="{80DBE4DA-D1A6-434B-988E-095060419F3A}">
      <dgm:prSet/>
      <dgm:spPr/>
      <dgm:t>
        <a:bodyPr/>
        <a:lstStyle/>
        <a:p>
          <a:endParaRPr lang="ru-RU"/>
        </a:p>
      </dgm:t>
    </dgm:pt>
    <dgm:pt modelId="{CEBD029C-A3CF-4F5F-9FD7-0DDC746C2666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3602635D-01BD-4A8D-977B-626E2049162C}" type="parTrans" cxnId="{BF90530A-03F2-48D0-8EE5-AEBF434F4FA1}">
      <dgm:prSet/>
      <dgm:spPr/>
      <dgm:t>
        <a:bodyPr/>
        <a:lstStyle/>
        <a:p>
          <a:endParaRPr lang="ru-RU"/>
        </a:p>
      </dgm:t>
    </dgm:pt>
    <dgm:pt modelId="{698930D3-5A3D-4A10-AE2A-6FAACC276F77}" type="sibTrans" cxnId="{BF90530A-03F2-48D0-8EE5-AEBF434F4FA1}">
      <dgm:prSet/>
      <dgm:spPr/>
      <dgm:t>
        <a:bodyPr/>
        <a:lstStyle/>
        <a:p>
          <a:endParaRPr lang="ru-RU"/>
        </a:p>
      </dgm:t>
    </dgm:pt>
    <dgm:pt modelId="{6F060B9D-1BD3-44A1-BC1E-928533538E57}">
      <dgm:prSet phldrT="[Текст]"/>
      <dgm:spPr/>
      <dgm:t>
        <a:bodyPr/>
        <a:lstStyle/>
        <a:p>
          <a:r>
            <a:rPr lang="ru-RU" dirty="0" smtClean="0"/>
            <a:t>Фонетика (скороговорки, песни);</a:t>
          </a:r>
          <a:endParaRPr lang="ru-RU" dirty="0"/>
        </a:p>
      </dgm:t>
    </dgm:pt>
    <dgm:pt modelId="{FD39CCA2-8318-47F3-A356-C1201F262BEE}" type="parTrans" cxnId="{6758C843-5597-4487-A69D-7CE80BA173FC}">
      <dgm:prSet/>
      <dgm:spPr/>
      <dgm:t>
        <a:bodyPr/>
        <a:lstStyle/>
        <a:p>
          <a:endParaRPr lang="ru-RU"/>
        </a:p>
      </dgm:t>
    </dgm:pt>
    <dgm:pt modelId="{23CFD1EF-86FC-4E20-A127-13D6974824E0}" type="sibTrans" cxnId="{6758C843-5597-4487-A69D-7CE80BA173FC}">
      <dgm:prSet/>
      <dgm:spPr/>
      <dgm:t>
        <a:bodyPr/>
        <a:lstStyle/>
        <a:p>
          <a:endParaRPr lang="ru-RU"/>
        </a:p>
      </dgm:t>
    </dgm:pt>
    <dgm:pt modelId="{08D4233B-DB02-4A9C-9171-0DA6B42C98EC}">
      <dgm:prSet phldrT="[Текст]" custT="1"/>
      <dgm:spPr/>
      <dgm:t>
        <a:bodyPr/>
        <a:lstStyle/>
        <a:p>
          <a:r>
            <a:rPr lang="ru-RU" sz="1800" b="1" dirty="0" smtClean="0"/>
            <a:t>3.</a:t>
          </a:r>
          <a:endParaRPr lang="ru-RU" sz="1800" b="1" dirty="0"/>
        </a:p>
      </dgm:t>
    </dgm:pt>
    <dgm:pt modelId="{B8EE44F5-C9AB-4283-9CA2-A923C8702FA4}" type="parTrans" cxnId="{625F2669-6F21-4616-9453-46CFDB0C6DE4}">
      <dgm:prSet/>
      <dgm:spPr/>
      <dgm:t>
        <a:bodyPr/>
        <a:lstStyle/>
        <a:p>
          <a:endParaRPr lang="ru-RU"/>
        </a:p>
      </dgm:t>
    </dgm:pt>
    <dgm:pt modelId="{E4D2902D-70DD-4BC9-A455-6AF5DDDB6A1F}" type="sibTrans" cxnId="{625F2669-6F21-4616-9453-46CFDB0C6DE4}">
      <dgm:prSet/>
      <dgm:spPr/>
      <dgm:t>
        <a:bodyPr/>
        <a:lstStyle/>
        <a:p>
          <a:endParaRPr lang="ru-RU"/>
        </a:p>
      </dgm:t>
    </dgm:pt>
    <dgm:pt modelId="{4E46557D-1A84-4990-A399-4169F1251C14}">
      <dgm:prSet phldrT="[Текст]" custT="1"/>
      <dgm:spPr/>
      <dgm:t>
        <a:bodyPr/>
        <a:lstStyle/>
        <a:p>
          <a:r>
            <a:rPr lang="ru-RU" sz="1600" dirty="0" smtClean="0"/>
            <a:t>Работа над освоением лексических и культурологических понятий (пословицы и поговорки, построение диалогов / монологов на конкретные темы, инсценировки);</a:t>
          </a:r>
          <a:endParaRPr lang="ru-RU" sz="1600" dirty="0"/>
        </a:p>
      </dgm:t>
    </dgm:pt>
    <dgm:pt modelId="{BC19368D-E136-4864-91FF-931659030AC1}" type="parTrans" cxnId="{663462B5-32EC-4666-8341-A1ECBDF4B189}">
      <dgm:prSet/>
      <dgm:spPr/>
      <dgm:t>
        <a:bodyPr/>
        <a:lstStyle/>
        <a:p>
          <a:endParaRPr lang="ru-RU"/>
        </a:p>
      </dgm:t>
    </dgm:pt>
    <dgm:pt modelId="{874EB8A8-2560-4AF2-92B4-48AB782954FD}" type="sibTrans" cxnId="{663462B5-32EC-4666-8341-A1ECBDF4B189}">
      <dgm:prSet/>
      <dgm:spPr/>
      <dgm:t>
        <a:bodyPr/>
        <a:lstStyle/>
        <a:p>
          <a:endParaRPr lang="ru-RU"/>
        </a:p>
      </dgm:t>
    </dgm:pt>
    <dgm:pt modelId="{5CCD4D46-66C5-414A-9D3C-A8454EC5ACC2}">
      <dgm:prSet custT="1"/>
      <dgm:spPr/>
      <dgm:t>
        <a:bodyPr/>
        <a:lstStyle/>
        <a:p>
          <a:r>
            <a:rPr lang="ru-RU" sz="1800" dirty="0" smtClean="0"/>
            <a:t>Мероприятия, направленные на презентацию реалий родной культуры обучающихся-</a:t>
          </a:r>
          <a:r>
            <a:rPr lang="ru-RU" sz="1800" dirty="0" err="1" smtClean="0"/>
            <a:t>инофонов</a:t>
          </a:r>
          <a:r>
            <a:rPr lang="ru-RU" sz="1600" dirty="0" smtClean="0"/>
            <a:t>.</a:t>
          </a:r>
          <a:endParaRPr lang="ru-RU" sz="1600" dirty="0"/>
        </a:p>
      </dgm:t>
    </dgm:pt>
    <dgm:pt modelId="{02F4BAC2-1101-42E8-9675-6BEFCA33971E}" type="parTrans" cxnId="{1359E625-645A-46DF-9BA9-90EDAC4453B4}">
      <dgm:prSet/>
      <dgm:spPr/>
      <dgm:t>
        <a:bodyPr/>
        <a:lstStyle/>
        <a:p>
          <a:endParaRPr lang="ru-RU"/>
        </a:p>
      </dgm:t>
    </dgm:pt>
    <dgm:pt modelId="{E866A39E-09EB-438B-A663-D6783CC9E6D6}" type="sibTrans" cxnId="{1359E625-645A-46DF-9BA9-90EDAC4453B4}">
      <dgm:prSet/>
      <dgm:spPr/>
      <dgm:t>
        <a:bodyPr/>
        <a:lstStyle/>
        <a:p>
          <a:endParaRPr lang="ru-RU"/>
        </a:p>
      </dgm:t>
    </dgm:pt>
    <dgm:pt modelId="{9B5F48D7-C7F9-4235-B8CA-10769FC97349}">
      <dgm:prSet/>
      <dgm:spPr/>
      <dgm:t>
        <a:bodyPr/>
        <a:lstStyle/>
        <a:p>
          <a:r>
            <a:rPr lang="ru-RU" dirty="0" smtClean="0"/>
            <a:t>Работа с текстом (адаптированный учебный, тематический текст);</a:t>
          </a:r>
          <a:endParaRPr lang="ru-RU" dirty="0"/>
        </a:p>
      </dgm:t>
    </dgm:pt>
    <dgm:pt modelId="{E1F32F44-2545-455D-9E41-5EC115A23E1E}" type="parTrans" cxnId="{E3D0CFA1-C97C-4740-B63A-034843FDBFBE}">
      <dgm:prSet/>
      <dgm:spPr/>
      <dgm:t>
        <a:bodyPr/>
        <a:lstStyle/>
        <a:p>
          <a:endParaRPr lang="ru-RU"/>
        </a:p>
      </dgm:t>
    </dgm:pt>
    <dgm:pt modelId="{A73C45CE-1941-4604-9910-72FD8BA814EB}" type="sibTrans" cxnId="{E3D0CFA1-C97C-4740-B63A-034843FDBFBE}">
      <dgm:prSet/>
      <dgm:spPr/>
      <dgm:t>
        <a:bodyPr/>
        <a:lstStyle/>
        <a:p>
          <a:endParaRPr lang="ru-RU"/>
        </a:p>
      </dgm:t>
    </dgm:pt>
    <dgm:pt modelId="{E1B2EDE0-CA66-4283-94F5-5C0C81FAEA0F}">
      <dgm:prSet custT="1"/>
      <dgm:spPr/>
      <dgm:t>
        <a:bodyPr/>
        <a:lstStyle/>
        <a:p>
          <a:r>
            <a:rPr lang="ru-RU" sz="1600" dirty="0" smtClean="0"/>
            <a:t>Развитие навыков чтения, говорения, </a:t>
          </a:r>
          <a:r>
            <a:rPr lang="ru-RU" sz="1600" dirty="0" err="1" smtClean="0"/>
            <a:t>аудирования</a:t>
          </a:r>
          <a:r>
            <a:rPr lang="ru-RU" sz="1600" dirty="0" smtClean="0"/>
            <a:t> (чтение по ролям, доклад, пересказ адаптированного/аутентичного).</a:t>
          </a:r>
          <a:endParaRPr lang="ru-RU" sz="1600" dirty="0"/>
        </a:p>
      </dgm:t>
    </dgm:pt>
    <dgm:pt modelId="{85301201-2D6E-4FDD-A85B-A76CB7A422A0}" type="parTrans" cxnId="{910971DA-0BFF-471E-B916-F97737831553}">
      <dgm:prSet/>
      <dgm:spPr/>
      <dgm:t>
        <a:bodyPr/>
        <a:lstStyle/>
        <a:p>
          <a:endParaRPr lang="ru-RU"/>
        </a:p>
      </dgm:t>
    </dgm:pt>
    <dgm:pt modelId="{C8265EF3-56EF-4271-8329-982B7688FF7F}" type="sibTrans" cxnId="{910971DA-0BFF-471E-B916-F97737831553}">
      <dgm:prSet/>
      <dgm:spPr/>
      <dgm:t>
        <a:bodyPr/>
        <a:lstStyle/>
        <a:p>
          <a:endParaRPr lang="ru-RU"/>
        </a:p>
      </dgm:t>
    </dgm:pt>
    <dgm:pt modelId="{351AB99A-3B7B-4D0E-803D-3D84F9EFA0B6}" type="pres">
      <dgm:prSet presAssocID="{B071E273-EB1B-4C2C-8669-B64EEA4365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BCA64-CB26-4BA6-AE04-8CE492BE11DD}" type="pres">
      <dgm:prSet presAssocID="{F0175E56-F815-4EFF-9682-1F195B6C561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8EA0D-BD44-4833-AB35-77D2631AF2C9}" type="pres">
      <dgm:prSet presAssocID="{2AC6D6BD-23A2-46E0-85A8-1AD29EA526FE}" presName="sibTrans" presStyleCnt="0"/>
      <dgm:spPr/>
    </dgm:pt>
    <dgm:pt modelId="{6B1C0F7B-0444-4A23-8F93-642F737BDFA3}" type="pres">
      <dgm:prSet presAssocID="{CEBD029C-A3CF-4F5F-9FD7-0DDC746C26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6B5FD-B8AF-4457-9835-65C88141CE52}" type="pres">
      <dgm:prSet presAssocID="{698930D3-5A3D-4A10-AE2A-6FAACC276F77}" presName="sibTrans" presStyleCnt="0"/>
      <dgm:spPr/>
    </dgm:pt>
    <dgm:pt modelId="{FBE3327F-43E2-4C85-B7A9-6895A8CD6BBE}" type="pres">
      <dgm:prSet presAssocID="{08D4233B-DB02-4A9C-9171-0DA6B42C98E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DBE4DA-D1A6-434B-988E-095060419F3A}" srcId="{F0175E56-F815-4EFF-9682-1F195B6C5617}" destId="{858200D9-6758-47CC-B1B5-01B46D660044}" srcOrd="0" destOrd="0" parTransId="{B8207AF1-3910-4D15-A342-EB0C2F8201A6}" sibTransId="{0B256326-1FC4-4E58-AEBC-11B9DA47DC2B}"/>
    <dgm:cxn modelId="{45BFC894-2BBE-4B56-8994-9EAEF1084AD9}" type="presOf" srcId="{F0175E56-F815-4EFF-9682-1F195B6C5617}" destId="{9A6BCA64-CB26-4BA6-AE04-8CE492BE11DD}" srcOrd="0" destOrd="0" presId="urn:microsoft.com/office/officeart/2005/8/layout/hList6"/>
    <dgm:cxn modelId="{E3D0CFA1-C97C-4740-B63A-034843FDBFBE}" srcId="{CEBD029C-A3CF-4F5F-9FD7-0DDC746C2666}" destId="{9B5F48D7-C7F9-4235-B8CA-10769FC97349}" srcOrd="1" destOrd="0" parTransId="{E1F32F44-2545-455D-9E41-5EC115A23E1E}" sibTransId="{A73C45CE-1941-4604-9910-72FD8BA814EB}"/>
    <dgm:cxn modelId="{BF90530A-03F2-48D0-8EE5-AEBF434F4FA1}" srcId="{B071E273-EB1B-4C2C-8669-B64EEA43651D}" destId="{CEBD029C-A3CF-4F5F-9FD7-0DDC746C2666}" srcOrd="1" destOrd="0" parTransId="{3602635D-01BD-4A8D-977B-626E2049162C}" sibTransId="{698930D3-5A3D-4A10-AE2A-6FAACC276F77}"/>
    <dgm:cxn modelId="{85F87C75-7479-4BEB-9870-D9F859A876B9}" type="presOf" srcId="{E1B2EDE0-CA66-4283-94F5-5C0C81FAEA0F}" destId="{FBE3327F-43E2-4C85-B7A9-6895A8CD6BBE}" srcOrd="0" destOrd="2" presId="urn:microsoft.com/office/officeart/2005/8/layout/hList6"/>
    <dgm:cxn modelId="{6758C843-5597-4487-A69D-7CE80BA173FC}" srcId="{CEBD029C-A3CF-4F5F-9FD7-0DDC746C2666}" destId="{6F060B9D-1BD3-44A1-BC1E-928533538E57}" srcOrd="0" destOrd="0" parTransId="{FD39CCA2-8318-47F3-A356-C1201F262BEE}" sibTransId="{23CFD1EF-86FC-4E20-A127-13D6974824E0}"/>
    <dgm:cxn modelId="{625F2669-6F21-4616-9453-46CFDB0C6DE4}" srcId="{B071E273-EB1B-4C2C-8669-B64EEA43651D}" destId="{08D4233B-DB02-4A9C-9171-0DA6B42C98EC}" srcOrd="2" destOrd="0" parTransId="{B8EE44F5-C9AB-4283-9CA2-A923C8702FA4}" sibTransId="{E4D2902D-70DD-4BC9-A455-6AF5DDDB6A1F}"/>
    <dgm:cxn modelId="{B2840133-97D1-4423-B8AD-FBD5C7EE3654}" type="presOf" srcId="{6F060B9D-1BD3-44A1-BC1E-928533538E57}" destId="{6B1C0F7B-0444-4A23-8F93-642F737BDFA3}" srcOrd="0" destOrd="1" presId="urn:microsoft.com/office/officeart/2005/8/layout/hList6"/>
    <dgm:cxn modelId="{25B69E23-F1DF-4307-B02A-F4E7C3F9EC6C}" type="presOf" srcId="{B071E273-EB1B-4C2C-8669-B64EEA43651D}" destId="{351AB99A-3B7B-4D0E-803D-3D84F9EFA0B6}" srcOrd="0" destOrd="0" presId="urn:microsoft.com/office/officeart/2005/8/layout/hList6"/>
    <dgm:cxn modelId="{663462B5-32EC-4666-8341-A1ECBDF4B189}" srcId="{08D4233B-DB02-4A9C-9171-0DA6B42C98EC}" destId="{4E46557D-1A84-4990-A399-4169F1251C14}" srcOrd="0" destOrd="0" parTransId="{BC19368D-E136-4864-91FF-931659030AC1}" sibTransId="{874EB8A8-2560-4AF2-92B4-48AB782954FD}"/>
    <dgm:cxn modelId="{B2EE7CBA-7F54-47E1-9407-9527AD270572}" srcId="{B071E273-EB1B-4C2C-8669-B64EEA43651D}" destId="{F0175E56-F815-4EFF-9682-1F195B6C5617}" srcOrd="0" destOrd="0" parTransId="{017C0554-561B-4D1D-9D9B-0AFC753FFF7E}" sibTransId="{2AC6D6BD-23A2-46E0-85A8-1AD29EA526FE}"/>
    <dgm:cxn modelId="{A50D07EB-B57D-467C-A832-392B23726CA2}" type="presOf" srcId="{CEBD029C-A3CF-4F5F-9FD7-0DDC746C2666}" destId="{6B1C0F7B-0444-4A23-8F93-642F737BDFA3}" srcOrd="0" destOrd="0" presId="urn:microsoft.com/office/officeart/2005/8/layout/hList6"/>
    <dgm:cxn modelId="{910971DA-0BFF-471E-B916-F97737831553}" srcId="{08D4233B-DB02-4A9C-9171-0DA6B42C98EC}" destId="{E1B2EDE0-CA66-4283-94F5-5C0C81FAEA0F}" srcOrd="1" destOrd="0" parTransId="{85301201-2D6E-4FDD-A85B-A76CB7A422A0}" sibTransId="{C8265EF3-56EF-4271-8329-982B7688FF7F}"/>
    <dgm:cxn modelId="{0375A52F-359B-416A-AFEA-B3684A7E9755}" type="presOf" srcId="{08D4233B-DB02-4A9C-9171-0DA6B42C98EC}" destId="{FBE3327F-43E2-4C85-B7A9-6895A8CD6BBE}" srcOrd="0" destOrd="0" presId="urn:microsoft.com/office/officeart/2005/8/layout/hList6"/>
    <dgm:cxn modelId="{05FFF25F-C561-494D-ACF1-DB9232C6C5CE}" type="presOf" srcId="{5CCD4D46-66C5-414A-9D3C-A8454EC5ACC2}" destId="{9A6BCA64-CB26-4BA6-AE04-8CE492BE11DD}" srcOrd="0" destOrd="2" presId="urn:microsoft.com/office/officeart/2005/8/layout/hList6"/>
    <dgm:cxn modelId="{64647671-BE69-4EF9-B79C-1F14D24F7441}" type="presOf" srcId="{9B5F48D7-C7F9-4235-B8CA-10769FC97349}" destId="{6B1C0F7B-0444-4A23-8F93-642F737BDFA3}" srcOrd="0" destOrd="2" presId="urn:microsoft.com/office/officeart/2005/8/layout/hList6"/>
    <dgm:cxn modelId="{1359E625-645A-46DF-9BA9-90EDAC4453B4}" srcId="{F0175E56-F815-4EFF-9682-1F195B6C5617}" destId="{5CCD4D46-66C5-414A-9D3C-A8454EC5ACC2}" srcOrd="1" destOrd="0" parTransId="{02F4BAC2-1101-42E8-9675-6BEFCA33971E}" sibTransId="{E866A39E-09EB-438B-A663-D6783CC9E6D6}"/>
    <dgm:cxn modelId="{5E4BE0FC-8184-452B-8148-341D7002A499}" type="presOf" srcId="{858200D9-6758-47CC-B1B5-01B46D660044}" destId="{9A6BCA64-CB26-4BA6-AE04-8CE492BE11DD}" srcOrd="0" destOrd="1" presId="urn:microsoft.com/office/officeart/2005/8/layout/hList6"/>
    <dgm:cxn modelId="{FEDFF478-C78A-493D-BEA3-2B9F6CDD1BC6}" type="presOf" srcId="{4E46557D-1A84-4990-A399-4169F1251C14}" destId="{FBE3327F-43E2-4C85-B7A9-6895A8CD6BBE}" srcOrd="0" destOrd="1" presId="urn:microsoft.com/office/officeart/2005/8/layout/hList6"/>
    <dgm:cxn modelId="{DB8EC5FB-ECDB-4DE0-A86B-920E974C36AC}" type="presParOf" srcId="{351AB99A-3B7B-4D0E-803D-3D84F9EFA0B6}" destId="{9A6BCA64-CB26-4BA6-AE04-8CE492BE11DD}" srcOrd="0" destOrd="0" presId="urn:microsoft.com/office/officeart/2005/8/layout/hList6"/>
    <dgm:cxn modelId="{E81C7F6A-0E4E-4D04-9064-46A3C2A90B13}" type="presParOf" srcId="{351AB99A-3B7B-4D0E-803D-3D84F9EFA0B6}" destId="{4248EA0D-BD44-4833-AB35-77D2631AF2C9}" srcOrd="1" destOrd="0" presId="urn:microsoft.com/office/officeart/2005/8/layout/hList6"/>
    <dgm:cxn modelId="{DD8C299C-6FBF-4E0C-868D-48D1EF2EA901}" type="presParOf" srcId="{351AB99A-3B7B-4D0E-803D-3D84F9EFA0B6}" destId="{6B1C0F7B-0444-4A23-8F93-642F737BDFA3}" srcOrd="2" destOrd="0" presId="urn:microsoft.com/office/officeart/2005/8/layout/hList6"/>
    <dgm:cxn modelId="{24C62FE9-D564-4BA3-AEDC-88886445869F}" type="presParOf" srcId="{351AB99A-3B7B-4D0E-803D-3D84F9EFA0B6}" destId="{AF36B5FD-B8AF-4457-9835-65C88141CE52}" srcOrd="3" destOrd="0" presId="urn:microsoft.com/office/officeart/2005/8/layout/hList6"/>
    <dgm:cxn modelId="{4174A308-9A9A-4C6B-903D-972AD5699007}" type="presParOf" srcId="{351AB99A-3B7B-4D0E-803D-3D84F9EFA0B6}" destId="{FBE3327F-43E2-4C85-B7A9-6895A8CD6BB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407FE8-5A7B-40C4-822F-F0C151711B8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41DF0F-C3ED-48DA-B0AA-C8ECDA8B5E90}">
      <dgm:prSet phldrT="[Текст]"/>
      <dgm:spPr/>
      <dgm:t>
        <a:bodyPr/>
        <a:lstStyle/>
        <a:p>
          <a:r>
            <a:rPr lang="ru-RU" sz="1800" dirty="0" smtClean="0"/>
            <a:t>4.</a:t>
          </a:r>
          <a:endParaRPr lang="ru-RU" sz="1800" dirty="0"/>
        </a:p>
      </dgm:t>
    </dgm:pt>
    <dgm:pt modelId="{50184D99-CB84-4FE4-A229-EEC7C4947EB3}" type="parTrans" cxnId="{62CDA3A3-E3A3-43AD-8273-108DEBF35E2B}">
      <dgm:prSet/>
      <dgm:spPr/>
      <dgm:t>
        <a:bodyPr/>
        <a:lstStyle/>
        <a:p>
          <a:endParaRPr lang="ru-RU"/>
        </a:p>
      </dgm:t>
    </dgm:pt>
    <dgm:pt modelId="{6FC2600C-3AD1-446A-AF1C-8C2D1EA6760B}" type="sibTrans" cxnId="{62CDA3A3-E3A3-43AD-8273-108DEBF35E2B}">
      <dgm:prSet/>
      <dgm:spPr/>
      <dgm:t>
        <a:bodyPr/>
        <a:lstStyle/>
        <a:p>
          <a:endParaRPr lang="ru-RU"/>
        </a:p>
      </dgm:t>
    </dgm:pt>
    <dgm:pt modelId="{4971B2E7-80B8-43E4-898E-C1E65E67F9F1}">
      <dgm:prSet phldrT="[Текст]" custT="1"/>
      <dgm:spPr/>
      <dgm:t>
        <a:bodyPr/>
        <a:lstStyle/>
        <a:p>
          <a:r>
            <a:rPr lang="ru-RU" sz="1600" dirty="0" smtClean="0"/>
            <a:t>Тематические «этикетные» уроки, классные часы, диспуты и иные мероприятия;</a:t>
          </a:r>
          <a:endParaRPr lang="ru-RU" sz="1600" dirty="0"/>
        </a:p>
      </dgm:t>
    </dgm:pt>
    <dgm:pt modelId="{E7EDB6B1-EC17-44D0-A661-C1D1D79F3BC9}" type="parTrans" cxnId="{752426DF-6231-42FB-BD93-948A2050F2AD}">
      <dgm:prSet/>
      <dgm:spPr/>
      <dgm:t>
        <a:bodyPr/>
        <a:lstStyle/>
        <a:p>
          <a:endParaRPr lang="ru-RU"/>
        </a:p>
      </dgm:t>
    </dgm:pt>
    <dgm:pt modelId="{70100BD8-4C30-41CB-A15B-379CDFB2B765}" type="sibTrans" cxnId="{752426DF-6231-42FB-BD93-948A2050F2AD}">
      <dgm:prSet/>
      <dgm:spPr/>
      <dgm:t>
        <a:bodyPr/>
        <a:lstStyle/>
        <a:p>
          <a:endParaRPr lang="ru-RU"/>
        </a:p>
      </dgm:t>
    </dgm:pt>
    <dgm:pt modelId="{CA1DF0E7-F0B5-46EA-94CC-76A8B98187CB}">
      <dgm:prSet phldrT="[Текст]" custT="1"/>
      <dgm:spPr/>
      <dgm:t>
        <a:bodyPr/>
        <a:lstStyle/>
        <a:p>
          <a:r>
            <a:rPr lang="ru-RU" sz="1600" dirty="0" smtClean="0"/>
            <a:t>Конкурс сочинений «Моё Отечество», Всероссийский конкурс на лучшее сочинение о своей культуре на русском языке и лучшее описание русской культуры на родном языке).</a:t>
          </a:r>
          <a:endParaRPr lang="ru-RU" sz="1600" dirty="0"/>
        </a:p>
      </dgm:t>
    </dgm:pt>
    <dgm:pt modelId="{9DA91731-9AF2-429B-9E75-2C772F0DFC81}" type="parTrans" cxnId="{C821E5E8-39E1-4598-804A-B93825180A9A}">
      <dgm:prSet/>
      <dgm:spPr/>
      <dgm:t>
        <a:bodyPr/>
        <a:lstStyle/>
        <a:p>
          <a:endParaRPr lang="ru-RU"/>
        </a:p>
      </dgm:t>
    </dgm:pt>
    <dgm:pt modelId="{189B883D-5766-47E1-9F61-62C9524E872B}" type="sibTrans" cxnId="{C821E5E8-39E1-4598-804A-B93825180A9A}">
      <dgm:prSet/>
      <dgm:spPr/>
      <dgm:t>
        <a:bodyPr/>
        <a:lstStyle/>
        <a:p>
          <a:endParaRPr lang="ru-RU"/>
        </a:p>
      </dgm:t>
    </dgm:pt>
    <dgm:pt modelId="{A3EDBAAD-4D9D-4BD4-BC87-2524C2AB3976}">
      <dgm:prSet phldrT="[Текст]"/>
      <dgm:spPr/>
      <dgm:t>
        <a:bodyPr/>
        <a:lstStyle/>
        <a:p>
          <a:r>
            <a:rPr lang="ru-RU" sz="1900" dirty="0" smtClean="0"/>
            <a:t>5.</a:t>
          </a:r>
          <a:endParaRPr lang="ru-RU" sz="1900" dirty="0"/>
        </a:p>
      </dgm:t>
    </dgm:pt>
    <dgm:pt modelId="{014BE51F-CEBF-43E3-B622-3E39F435CFAC}" type="parTrans" cxnId="{EECAB616-AA9F-449F-95BA-D1C8B1173CC4}">
      <dgm:prSet/>
      <dgm:spPr/>
      <dgm:t>
        <a:bodyPr/>
        <a:lstStyle/>
        <a:p>
          <a:endParaRPr lang="ru-RU"/>
        </a:p>
      </dgm:t>
    </dgm:pt>
    <dgm:pt modelId="{C0694688-1E93-45B9-88B1-9B753E856325}" type="sibTrans" cxnId="{EECAB616-AA9F-449F-95BA-D1C8B1173CC4}">
      <dgm:prSet/>
      <dgm:spPr/>
      <dgm:t>
        <a:bodyPr/>
        <a:lstStyle/>
        <a:p>
          <a:endParaRPr lang="ru-RU"/>
        </a:p>
      </dgm:t>
    </dgm:pt>
    <dgm:pt modelId="{EEEB56C4-61A6-4895-AAAD-A524C6D2BE75}">
      <dgm:prSet phldrT="[Текст]" custT="1"/>
      <dgm:spPr/>
      <dgm:t>
        <a:bodyPr/>
        <a:lstStyle/>
        <a:p>
          <a:r>
            <a:rPr lang="ru-RU" sz="1600" dirty="0" smtClean="0"/>
            <a:t>Организация проектной работы, направленной на ознакомление с реалиями русской культуры: изучение русского алфавита и его истории, изучение русской литературы, истории, музыки, обычаев, традиций, праздников и т.д.</a:t>
          </a:r>
          <a:endParaRPr lang="ru-RU" sz="1600" dirty="0"/>
        </a:p>
      </dgm:t>
    </dgm:pt>
    <dgm:pt modelId="{7B4CFB02-DA5C-40D2-811F-A4043237D49D}" type="parTrans" cxnId="{692CE5FE-4E6A-4EA0-B2C9-F055011F08B6}">
      <dgm:prSet/>
      <dgm:spPr/>
      <dgm:t>
        <a:bodyPr/>
        <a:lstStyle/>
        <a:p>
          <a:endParaRPr lang="ru-RU"/>
        </a:p>
      </dgm:t>
    </dgm:pt>
    <dgm:pt modelId="{8024D15F-D904-4646-A6FB-241EB1385610}" type="sibTrans" cxnId="{692CE5FE-4E6A-4EA0-B2C9-F055011F08B6}">
      <dgm:prSet/>
      <dgm:spPr/>
      <dgm:t>
        <a:bodyPr/>
        <a:lstStyle/>
        <a:p>
          <a:endParaRPr lang="ru-RU"/>
        </a:p>
      </dgm:t>
    </dgm:pt>
    <dgm:pt modelId="{E74DFFE2-01BF-4F2A-AF64-1E795B3D02FB}">
      <dgm:prSet phldrT="[Текст]"/>
      <dgm:spPr/>
      <dgm:t>
        <a:bodyPr/>
        <a:lstStyle/>
        <a:p>
          <a:r>
            <a:rPr lang="ru-RU" sz="1800" dirty="0" smtClean="0"/>
            <a:t>6.</a:t>
          </a:r>
          <a:endParaRPr lang="ru-RU" sz="1800" dirty="0"/>
        </a:p>
      </dgm:t>
    </dgm:pt>
    <dgm:pt modelId="{768A8094-CFDB-4415-A81C-E325B59C3B91}" type="parTrans" cxnId="{B264EF06-7315-4021-8E1F-C9C4E7A051B9}">
      <dgm:prSet/>
      <dgm:spPr/>
      <dgm:t>
        <a:bodyPr/>
        <a:lstStyle/>
        <a:p>
          <a:endParaRPr lang="ru-RU"/>
        </a:p>
      </dgm:t>
    </dgm:pt>
    <dgm:pt modelId="{3C6B7704-3F1F-44DB-ABBD-63116A01001D}" type="sibTrans" cxnId="{B264EF06-7315-4021-8E1F-C9C4E7A051B9}">
      <dgm:prSet/>
      <dgm:spPr/>
      <dgm:t>
        <a:bodyPr/>
        <a:lstStyle/>
        <a:p>
          <a:endParaRPr lang="ru-RU"/>
        </a:p>
      </dgm:t>
    </dgm:pt>
    <dgm:pt modelId="{CA45D1A5-A993-474C-9496-0B2EC5D9D487}">
      <dgm:prSet phldrT="[Текст]" custT="1"/>
      <dgm:spPr/>
      <dgm:t>
        <a:bodyPr/>
        <a:lstStyle/>
        <a:p>
          <a:r>
            <a:rPr lang="ru-RU" sz="1800" dirty="0" smtClean="0"/>
            <a:t>Конкурс чтецов для </a:t>
          </a:r>
          <a:r>
            <a:rPr lang="ru-RU" sz="1800" dirty="0" err="1" smtClean="0"/>
            <a:t>инофонов</a:t>
          </a:r>
          <a:r>
            <a:rPr lang="ru-RU" sz="1800" dirty="0" smtClean="0"/>
            <a:t> (конкурс «О великий, могучий, правдивый и свободный русский язык»).</a:t>
          </a:r>
          <a:endParaRPr lang="ru-RU" sz="1800" dirty="0"/>
        </a:p>
      </dgm:t>
    </dgm:pt>
    <dgm:pt modelId="{EE9395D5-5851-49F0-9886-8A737F140E92}" type="parTrans" cxnId="{8CC957F4-7801-4C3C-AEF4-863C7B453308}">
      <dgm:prSet/>
      <dgm:spPr/>
      <dgm:t>
        <a:bodyPr/>
        <a:lstStyle/>
        <a:p>
          <a:endParaRPr lang="ru-RU"/>
        </a:p>
      </dgm:t>
    </dgm:pt>
    <dgm:pt modelId="{ACC6A2DA-DA0A-462D-AF5F-438F99D3939B}" type="sibTrans" cxnId="{8CC957F4-7801-4C3C-AEF4-863C7B453308}">
      <dgm:prSet/>
      <dgm:spPr/>
      <dgm:t>
        <a:bodyPr/>
        <a:lstStyle/>
        <a:p>
          <a:endParaRPr lang="ru-RU"/>
        </a:p>
      </dgm:t>
    </dgm:pt>
    <dgm:pt modelId="{A790C2DD-392A-437E-9182-003130166D28}">
      <dgm:prSet phldrT="[Текст]" custT="1"/>
      <dgm:spPr/>
      <dgm:t>
        <a:bodyPr/>
        <a:lstStyle/>
        <a:p>
          <a:r>
            <a:rPr lang="ru-RU" sz="1800" dirty="0" smtClean="0"/>
            <a:t>Региональная олимпиада по русскому языку для </a:t>
          </a:r>
          <a:r>
            <a:rPr lang="ru-RU" sz="1800" dirty="0" err="1" smtClean="0"/>
            <a:t>инофонов</a:t>
          </a:r>
          <a:r>
            <a:rPr lang="ru-RU" sz="1800" dirty="0" smtClean="0"/>
            <a:t>.</a:t>
          </a:r>
          <a:endParaRPr lang="ru-RU" sz="1800" dirty="0"/>
        </a:p>
      </dgm:t>
    </dgm:pt>
    <dgm:pt modelId="{8187F341-9FB3-4E00-B933-F936D7D3E381}" type="parTrans" cxnId="{3A51A025-2B2F-4494-A254-E977C65ED32C}">
      <dgm:prSet/>
      <dgm:spPr/>
      <dgm:t>
        <a:bodyPr/>
        <a:lstStyle/>
        <a:p>
          <a:endParaRPr lang="ru-RU"/>
        </a:p>
      </dgm:t>
    </dgm:pt>
    <dgm:pt modelId="{45BE92E5-B6B7-47CA-99FD-685785E92EE3}" type="sibTrans" cxnId="{3A51A025-2B2F-4494-A254-E977C65ED32C}">
      <dgm:prSet/>
      <dgm:spPr/>
      <dgm:t>
        <a:bodyPr/>
        <a:lstStyle/>
        <a:p>
          <a:endParaRPr lang="ru-RU"/>
        </a:p>
      </dgm:t>
    </dgm:pt>
    <dgm:pt modelId="{FE8DFAA0-D100-49FB-895A-223750CEA98F}" type="pres">
      <dgm:prSet presAssocID="{A2407FE8-5A7B-40C4-822F-F0C151711B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F32993-C7EC-442B-85E6-82A391352117}" type="pres">
      <dgm:prSet presAssocID="{6E41DF0F-C3ED-48DA-B0AA-C8ECDA8B5E9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1CD93-27A9-472E-B0C1-0B5E3B752D22}" type="pres">
      <dgm:prSet presAssocID="{6FC2600C-3AD1-446A-AF1C-8C2D1EA6760B}" presName="sibTrans" presStyleCnt="0"/>
      <dgm:spPr/>
    </dgm:pt>
    <dgm:pt modelId="{9E5EF49E-F3B1-4B58-8A9B-2EE84746A4E1}" type="pres">
      <dgm:prSet presAssocID="{A3EDBAAD-4D9D-4BD4-BC87-2524C2AB397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E2D4C-06D7-4255-B628-C14AA2D5EBA0}" type="pres">
      <dgm:prSet presAssocID="{C0694688-1E93-45B9-88B1-9B753E856325}" presName="sibTrans" presStyleCnt="0"/>
      <dgm:spPr/>
    </dgm:pt>
    <dgm:pt modelId="{DF0CDCFE-689E-40F9-A9AF-71C871A10A24}" type="pres">
      <dgm:prSet presAssocID="{E74DFFE2-01BF-4F2A-AF64-1E795B3D02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2426DF-6231-42FB-BD93-948A2050F2AD}" srcId="{6E41DF0F-C3ED-48DA-B0AA-C8ECDA8B5E90}" destId="{4971B2E7-80B8-43E4-898E-C1E65E67F9F1}" srcOrd="0" destOrd="0" parTransId="{E7EDB6B1-EC17-44D0-A661-C1D1D79F3BC9}" sibTransId="{70100BD8-4C30-41CB-A15B-379CDFB2B765}"/>
    <dgm:cxn modelId="{62CDA3A3-E3A3-43AD-8273-108DEBF35E2B}" srcId="{A2407FE8-5A7B-40C4-822F-F0C151711B8D}" destId="{6E41DF0F-C3ED-48DA-B0AA-C8ECDA8B5E90}" srcOrd="0" destOrd="0" parTransId="{50184D99-CB84-4FE4-A229-EEC7C4947EB3}" sibTransId="{6FC2600C-3AD1-446A-AF1C-8C2D1EA6760B}"/>
    <dgm:cxn modelId="{1610A490-137F-465E-A3C4-2F585F6E169A}" type="presOf" srcId="{6E41DF0F-C3ED-48DA-B0AA-C8ECDA8B5E90}" destId="{C1F32993-C7EC-442B-85E6-82A391352117}" srcOrd="0" destOrd="0" presId="urn:microsoft.com/office/officeart/2005/8/layout/hList6"/>
    <dgm:cxn modelId="{3A51A025-2B2F-4494-A254-E977C65ED32C}" srcId="{E74DFFE2-01BF-4F2A-AF64-1E795B3D02FB}" destId="{A790C2DD-392A-437E-9182-003130166D28}" srcOrd="1" destOrd="0" parTransId="{8187F341-9FB3-4E00-B933-F936D7D3E381}" sibTransId="{45BE92E5-B6B7-47CA-99FD-685785E92EE3}"/>
    <dgm:cxn modelId="{B264EF06-7315-4021-8E1F-C9C4E7A051B9}" srcId="{A2407FE8-5A7B-40C4-822F-F0C151711B8D}" destId="{E74DFFE2-01BF-4F2A-AF64-1E795B3D02FB}" srcOrd="2" destOrd="0" parTransId="{768A8094-CFDB-4415-A81C-E325B59C3B91}" sibTransId="{3C6B7704-3F1F-44DB-ABBD-63116A01001D}"/>
    <dgm:cxn modelId="{8CC957F4-7801-4C3C-AEF4-863C7B453308}" srcId="{E74DFFE2-01BF-4F2A-AF64-1E795B3D02FB}" destId="{CA45D1A5-A993-474C-9496-0B2EC5D9D487}" srcOrd="0" destOrd="0" parTransId="{EE9395D5-5851-49F0-9886-8A737F140E92}" sibTransId="{ACC6A2DA-DA0A-462D-AF5F-438F99D3939B}"/>
    <dgm:cxn modelId="{FC1C6468-B80D-45C1-9DB2-9308E5C1699B}" type="presOf" srcId="{CA45D1A5-A993-474C-9496-0B2EC5D9D487}" destId="{DF0CDCFE-689E-40F9-A9AF-71C871A10A24}" srcOrd="0" destOrd="1" presId="urn:microsoft.com/office/officeart/2005/8/layout/hList6"/>
    <dgm:cxn modelId="{90B2B1D7-1B90-444E-A501-D7703D7C6357}" type="presOf" srcId="{A2407FE8-5A7B-40C4-822F-F0C151711B8D}" destId="{FE8DFAA0-D100-49FB-895A-223750CEA98F}" srcOrd="0" destOrd="0" presId="urn:microsoft.com/office/officeart/2005/8/layout/hList6"/>
    <dgm:cxn modelId="{2BD74EB3-9836-4569-8C4B-299A09A60319}" type="presOf" srcId="{4971B2E7-80B8-43E4-898E-C1E65E67F9F1}" destId="{C1F32993-C7EC-442B-85E6-82A391352117}" srcOrd="0" destOrd="1" presId="urn:microsoft.com/office/officeart/2005/8/layout/hList6"/>
    <dgm:cxn modelId="{EECAB616-AA9F-449F-95BA-D1C8B1173CC4}" srcId="{A2407FE8-5A7B-40C4-822F-F0C151711B8D}" destId="{A3EDBAAD-4D9D-4BD4-BC87-2524C2AB3976}" srcOrd="1" destOrd="0" parTransId="{014BE51F-CEBF-43E3-B622-3E39F435CFAC}" sibTransId="{C0694688-1E93-45B9-88B1-9B753E856325}"/>
    <dgm:cxn modelId="{C821E5E8-39E1-4598-804A-B93825180A9A}" srcId="{6E41DF0F-C3ED-48DA-B0AA-C8ECDA8B5E90}" destId="{CA1DF0E7-F0B5-46EA-94CC-76A8B98187CB}" srcOrd="1" destOrd="0" parTransId="{9DA91731-9AF2-429B-9E75-2C772F0DFC81}" sibTransId="{189B883D-5766-47E1-9F61-62C9524E872B}"/>
    <dgm:cxn modelId="{BAD1EACA-DEE8-43F6-BB4C-07B7FF9C1058}" type="presOf" srcId="{CA1DF0E7-F0B5-46EA-94CC-76A8B98187CB}" destId="{C1F32993-C7EC-442B-85E6-82A391352117}" srcOrd="0" destOrd="2" presId="urn:microsoft.com/office/officeart/2005/8/layout/hList6"/>
    <dgm:cxn modelId="{E15F40F6-918A-43F2-B155-8A11076BCF75}" type="presOf" srcId="{E74DFFE2-01BF-4F2A-AF64-1E795B3D02FB}" destId="{DF0CDCFE-689E-40F9-A9AF-71C871A10A24}" srcOrd="0" destOrd="0" presId="urn:microsoft.com/office/officeart/2005/8/layout/hList6"/>
    <dgm:cxn modelId="{692CE5FE-4E6A-4EA0-B2C9-F055011F08B6}" srcId="{A3EDBAAD-4D9D-4BD4-BC87-2524C2AB3976}" destId="{EEEB56C4-61A6-4895-AAAD-A524C6D2BE75}" srcOrd="0" destOrd="0" parTransId="{7B4CFB02-DA5C-40D2-811F-A4043237D49D}" sibTransId="{8024D15F-D904-4646-A6FB-241EB1385610}"/>
    <dgm:cxn modelId="{3E5F693E-902F-4A85-B62B-CA1E756C509B}" type="presOf" srcId="{A3EDBAAD-4D9D-4BD4-BC87-2524C2AB3976}" destId="{9E5EF49E-F3B1-4B58-8A9B-2EE84746A4E1}" srcOrd="0" destOrd="0" presId="urn:microsoft.com/office/officeart/2005/8/layout/hList6"/>
    <dgm:cxn modelId="{1EC96CCF-2F84-4293-A500-9D09750150C4}" type="presOf" srcId="{EEEB56C4-61A6-4895-AAAD-A524C6D2BE75}" destId="{9E5EF49E-F3B1-4B58-8A9B-2EE84746A4E1}" srcOrd="0" destOrd="1" presId="urn:microsoft.com/office/officeart/2005/8/layout/hList6"/>
    <dgm:cxn modelId="{38B42815-41FB-4158-88EE-3B82E7FA7CBD}" type="presOf" srcId="{A790C2DD-392A-437E-9182-003130166D28}" destId="{DF0CDCFE-689E-40F9-A9AF-71C871A10A24}" srcOrd="0" destOrd="2" presId="urn:microsoft.com/office/officeart/2005/8/layout/hList6"/>
    <dgm:cxn modelId="{BF29E780-7CD0-425A-B98C-0A24784ED757}" type="presParOf" srcId="{FE8DFAA0-D100-49FB-895A-223750CEA98F}" destId="{C1F32993-C7EC-442B-85E6-82A391352117}" srcOrd="0" destOrd="0" presId="urn:microsoft.com/office/officeart/2005/8/layout/hList6"/>
    <dgm:cxn modelId="{1F4F45B3-FEBE-4D8A-80F9-19F7FA0391EC}" type="presParOf" srcId="{FE8DFAA0-D100-49FB-895A-223750CEA98F}" destId="{01A1CD93-27A9-472E-B0C1-0B5E3B752D22}" srcOrd="1" destOrd="0" presId="urn:microsoft.com/office/officeart/2005/8/layout/hList6"/>
    <dgm:cxn modelId="{62FBB7EE-777D-40C6-AEE9-0E8AC32BDFD7}" type="presParOf" srcId="{FE8DFAA0-D100-49FB-895A-223750CEA98F}" destId="{9E5EF49E-F3B1-4B58-8A9B-2EE84746A4E1}" srcOrd="2" destOrd="0" presId="urn:microsoft.com/office/officeart/2005/8/layout/hList6"/>
    <dgm:cxn modelId="{EF23316B-7E53-4FF6-95C5-1285CA170E9C}" type="presParOf" srcId="{FE8DFAA0-D100-49FB-895A-223750CEA98F}" destId="{5B8E2D4C-06D7-4255-B628-C14AA2D5EBA0}" srcOrd="3" destOrd="0" presId="urn:microsoft.com/office/officeart/2005/8/layout/hList6"/>
    <dgm:cxn modelId="{CAD0FFCA-149D-466F-8E57-FFEE216D212E}" type="presParOf" srcId="{FE8DFAA0-D100-49FB-895A-223750CEA98F}" destId="{DF0CDCFE-689E-40F9-A9AF-71C871A10A2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3DC0E6-091F-4C6F-B1E6-EFD9D8637BDF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87186A-91AB-4B74-823A-A3E0FA91CC63}">
      <dgm:prSet phldrT="[Текст]"/>
      <dgm:spPr/>
      <dgm:t>
        <a:bodyPr/>
        <a:lstStyle/>
        <a:p>
          <a:r>
            <a:rPr lang="ru-RU" dirty="0" smtClean="0"/>
            <a:t>Методические приемы:</a:t>
          </a:r>
          <a:endParaRPr lang="ru-RU" dirty="0"/>
        </a:p>
      </dgm:t>
    </dgm:pt>
    <dgm:pt modelId="{5FE49578-9476-4A1A-BE0E-928AA0D6056C}" type="parTrans" cxnId="{DC6253AB-FA09-42A4-9979-F99B7E25C039}">
      <dgm:prSet/>
      <dgm:spPr/>
      <dgm:t>
        <a:bodyPr/>
        <a:lstStyle/>
        <a:p>
          <a:endParaRPr lang="ru-RU"/>
        </a:p>
      </dgm:t>
    </dgm:pt>
    <dgm:pt modelId="{6DE4A471-C025-4F4F-BB74-87B611A721B5}" type="sibTrans" cxnId="{DC6253AB-FA09-42A4-9979-F99B7E25C039}">
      <dgm:prSet/>
      <dgm:spPr/>
      <dgm:t>
        <a:bodyPr/>
        <a:lstStyle/>
        <a:p>
          <a:endParaRPr lang="ru-RU"/>
        </a:p>
      </dgm:t>
    </dgm:pt>
    <dgm:pt modelId="{169C599E-3CD2-4CD9-91C0-ADD1AF10653A}">
      <dgm:prSet phldrT="[Текст]"/>
      <dgm:spPr/>
      <dgm:t>
        <a:bodyPr/>
        <a:lstStyle/>
        <a:p>
          <a:r>
            <a:rPr lang="ru-RU" dirty="0" smtClean="0"/>
            <a:t>Упражнения для развития артикуляции: скороговорки.</a:t>
          </a:r>
          <a:endParaRPr lang="ru-RU" dirty="0"/>
        </a:p>
      </dgm:t>
    </dgm:pt>
    <dgm:pt modelId="{1A751DFF-16B1-456F-B9D1-7231DF3D22FD}" type="parTrans" cxnId="{925498EC-776F-478E-87FF-05A96B5AC116}">
      <dgm:prSet/>
      <dgm:spPr/>
      <dgm:t>
        <a:bodyPr/>
        <a:lstStyle/>
        <a:p>
          <a:endParaRPr lang="ru-RU"/>
        </a:p>
      </dgm:t>
    </dgm:pt>
    <dgm:pt modelId="{AA6194CF-41C4-4866-AEA3-4A4AD78C2EB9}" type="sibTrans" cxnId="{925498EC-776F-478E-87FF-05A96B5AC116}">
      <dgm:prSet/>
      <dgm:spPr/>
      <dgm:t>
        <a:bodyPr/>
        <a:lstStyle/>
        <a:p>
          <a:endParaRPr lang="ru-RU"/>
        </a:p>
      </dgm:t>
    </dgm:pt>
    <dgm:pt modelId="{1A111EDB-001C-434A-A9B4-B78D877D5A78}">
      <dgm:prSet phldrT="[Текст]"/>
      <dgm:spPr/>
      <dgm:t>
        <a:bodyPr/>
        <a:lstStyle/>
        <a:p>
          <a:r>
            <a:rPr lang="ru-RU" dirty="0" smtClean="0"/>
            <a:t>Игры с мячом (игра на слова), настольная игра «</a:t>
          </a:r>
          <a:r>
            <a:rPr lang="ru-RU" dirty="0" err="1" smtClean="0"/>
            <a:t>Алиас</a:t>
          </a:r>
          <a:r>
            <a:rPr lang="ru-RU" dirty="0" smtClean="0"/>
            <a:t>», песни;</a:t>
          </a:r>
          <a:endParaRPr lang="ru-RU" dirty="0"/>
        </a:p>
      </dgm:t>
    </dgm:pt>
    <dgm:pt modelId="{59F5459D-F461-4186-B901-7DD4C977785D}" type="parTrans" cxnId="{6573CC75-CC98-4C06-BE88-A7AD35188214}">
      <dgm:prSet/>
      <dgm:spPr/>
      <dgm:t>
        <a:bodyPr/>
        <a:lstStyle/>
        <a:p>
          <a:endParaRPr lang="ru-RU"/>
        </a:p>
      </dgm:t>
    </dgm:pt>
    <dgm:pt modelId="{6B870767-17F8-46BD-B6E3-D71E0689D253}" type="sibTrans" cxnId="{6573CC75-CC98-4C06-BE88-A7AD35188214}">
      <dgm:prSet/>
      <dgm:spPr/>
      <dgm:t>
        <a:bodyPr/>
        <a:lstStyle/>
        <a:p>
          <a:endParaRPr lang="ru-RU"/>
        </a:p>
      </dgm:t>
    </dgm:pt>
    <dgm:pt modelId="{F0ED7F92-ACCD-461A-B131-B4740B3E23CC}">
      <dgm:prSet phldrT="[Текст]"/>
      <dgm:spPr/>
      <dgm:t>
        <a:bodyPr/>
        <a:lstStyle/>
        <a:p>
          <a:r>
            <a:rPr lang="ru-RU" dirty="0" smtClean="0"/>
            <a:t>Проектная деятельность (презентация реалий родной культуры (рассказ о своей стране) и русской культуры) </a:t>
          </a:r>
          <a:endParaRPr lang="ru-RU" dirty="0"/>
        </a:p>
      </dgm:t>
    </dgm:pt>
    <dgm:pt modelId="{455F92DE-7045-41A0-ACB5-4890E28B3302}" type="parTrans" cxnId="{B5B0C4CB-DDE6-46CC-99EC-52AD7574BB3A}">
      <dgm:prSet/>
      <dgm:spPr/>
      <dgm:t>
        <a:bodyPr/>
        <a:lstStyle/>
        <a:p>
          <a:endParaRPr lang="ru-RU"/>
        </a:p>
      </dgm:t>
    </dgm:pt>
    <dgm:pt modelId="{C5291254-DF34-4469-A02A-1BCAAEB65EBD}" type="sibTrans" cxnId="{B5B0C4CB-DDE6-46CC-99EC-52AD7574BB3A}">
      <dgm:prSet/>
      <dgm:spPr/>
      <dgm:t>
        <a:bodyPr/>
        <a:lstStyle/>
        <a:p>
          <a:endParaRPr lang="ru-RU"/>
        </a:p>
      </dgm:t>
    </dgm:pt>
    <dgm:pt modelId="{979607DE-A81B-4021-958A-EA65D02307E0}">
      <dgm:prSet/>
      <dgm:spPr/>
      <dgm:t>
        <a:bodyPr/>
        <a:lstStyle/>
        <a:p>
          <a:r>
            <a:rPr lang="ru-RU" dirty="0" smtClean="0"/>
            <a:t>Проигрывание диалогов, монологов, инсценировки;</a:t>
          </a:r>
          <a:endParaRPr lang="ru-RU" dirty="0"/>
        </a:p>
      </dgm:t>
    </dgm:pt>
    <dgm:pt modelId="{02644C4A-520E-48E1-BF25-67A5D85AB84B}" type="parTrans" cxnId="{3873959D-3CED-47DC-A7A1-54F6DFA30B30}">
      <dgm:prSet/>
      <dgm:spPr/>
      <dgm:t>
        <a:bodyPr/>
        <a:lstStyle/>
        <a:p>
          <a:endParaRPr lang="ru-RU"/>
        </a:p>
      </dgm:t>
    </dgm:pt>
    <dgm:pt modelId="{E4BB8DF7-29A6-4508-822F-04C9D9746724}" type="sibTrans" cxnId="{3873959D-3CED-47DC-A7A1-54F6DFA30B30}">
      <dgm:prSet/>
      <dgm:spPr/>
      <dgm:t>
        <a:bodyPr/>
        <a:lstStyle/>
        <a:p>
          <a:endParaRPr lang="ru-RU"/>
        </a:p>
      </dgm:t>
    </dgm:pt>
    <dgm:pt modelId="{08D66F73-36D5-470D-9352-8911DAE3F14D}" type="pres">
      <dgm:prSet presAssocID="{DC3DC0E6-091F-4C6F-B1E6-EFD9D8637BD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FB5F15-4669-4B54-989B-DDA418F2AE62}" type="pres">
      <dgm:prSet presAssocID="{F787186A-91AB-4B74-823A-A3E0FA91CC63}" presName="roof" presStyleLbl="dkBgShp" presStyleIdx="0" presStyleCnt="2" custScaleY="64753" custLinFactNeighborX="-414" custLinFactNeighborY="-63752"/>
      <dgm:spPr/>
      <dgm:t>
        <a:bodyPr/>
        <a:lstStyle/>
        <a:p>
          <a:endParaRPr lang="ru-RU"/>
        </a:p>
      </dgm:t>
    </dgm:pt>
    <dgm:pt modelId="{75B7B277-6123-4B84-A364-F391802824E4}" type="pres">
      <dgm:prSet presAssocID="{F787186A-91AB-4B74-823A-A3E0FA91CC63}" presName="pillars" presStyleCnt="0"/>
      <dgm:spPr/>
    </dgm:pt>
    <dgm:pt modelId="{4FF736D2-576E-4CFE-8E8E-A61C8DD69221}" type="pres">
      <dgm:prSet presAssocID="{F787186A-91AB-4B74-823A-A3E0FA91CC63}" presName="pillar1" presStyleLbl="node1" presStyleIdx="0" presStyleCnt="4" custLinFactNeighborY="-11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2A027-9D97-4C8A-AB4E-B162761BB27C}" type="pres">
      <dgm:prSet presAssocID="{979607DE-A81B-4021-958A-EA65D02307E0}" presName="pillarX" presStyleLbl="node1" presStyleIdx="1" presStyleCnt="4" custLinFactNeighborX="-3367" custLinFactNeighborY="-13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95D63-702F-495A-8358-DCBCECDFFA9E}" type="pres">
      <dgm:prSet presAssocID="{1A111EDB-001C-434A-A9B4-B78D877D5A78}" presName="pillarX" presStyleLbl="node1" presStyleIdx="2" presStyleCnt="4" custLinFactNeighborX="-3895" custLinFactNeighborY="-13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04E88-9F60-44F8-9AF0-66F2D5F02C35}" type="pres">
      <dgm:prSet presAssocID="{F0ED7F92-ACCD-461A-B131-B4740B3E23CC}" presName="pillarX" presStyleLbl="node1" presStyleIdx="3" presStyleCnt="4" custScaleX="107680" custLinFactNeighborX="-4899" custLinFactNeighborY="-11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9FE72-468A-43BE-9277-A857A2DF7DC9}" type="pres">
      <dgm:prSet presAssocID="{F787186A-91AB-4B74-823A-A3E0FA91CC63}" presName="base" presStyleLbl="dkBgShp" presStyleIdx="1" presStyleCnt="2" custLinFactY="-26044" custLinFactNeighborY="-100000"/>
      <dgm:spPr/>
    </dgm:pt>
  </dgm:ptLst>
  <dgm:cxnLst>
    <dgm:cxn modelId="{3873959D-3CED-47DC-A7A1-54F6DFA30B30}" srcId="{F787186A-91AB-4B74-823A-A3E0FA91CC63}" destId="{979607DE-A81B-4021-958A-EA65D02307E0}" srcOrd="1" destOrd="0" parTransId="{02644C4A-520E-48E1-BF25-67A5D85AB84B}" sibTransId="{E4BB8DF7-29A6-4508-822F-04C9D9746724}"/>
    <dgm:cxn modelId="{69C2C1C1-F1B7-4F1B-B060-8E9D90EA418F}" type="presOf" srcId="{1A111EDB-001C-434A-A9B4-B78D877D5A78}" destId="{51295D63-702F-495A-8358-DCBCECDFFA9E}" srcOrd="0" destOrd="0" presId="urn:microsoft.com/office/officeart/2005/8/layout/hList3"/>
    <dgm:cxn modelId="{A31E979A-18ED-442C-86B3-F48F9F95F6B5}" type="presOf" srcId="{DC3DC0E6-091F-4C6F-B1E6-EFD9D8637BDF}" destId="{08D66F73-36D5-470D-9352-8911DAE3F14D}" srcOrd="0" destOrd="0" presId="urn:microsoft.com/office/officeart/2005/8/layout/hList3"/>
    <dgm:cxn modelId="{925498EC-776F-478E-87FF-05A96B5AC116}" srcId="{F787186A-91AB-4B74-823A-A3E0FA91CC63}" destId="{169C599E-3CD2-4CD9-91C0-ADD1AF10653A}" srcOrd="0" destOrd="0" parTransId="{1A751DFF-16B1-456F-B9D1-7231DF3D22FD}" sibTransId="{AA6194CF-41C4-4866-AEA3-4A4AD78C2EB9}"/>
    <dgm:cxn modelId="{E58D25E3-02D6-488D-AEF2-9573D994F327}" type="presOf" srcId="{169C599E-3CD2-4CD9-91C0-ADD1AF10653A}" destId="{4FF736D2-576E-4CFE-8E8E-A61C8DD69221}" srcOrd="0" destOrd="0" presId="urn:microsoft.com/office/officeart/2005/8/layout/hList3"/>
    <dgm:cxn modelId="{6573CC75-CC98-4C06-BE88-A7AD35188214}" srcId="{F787186A-91AB-4B74-823A-A3E0FA91CC63}" destId="{1A111EDB-001C-434A-A9B4-B78D877D5A78}" srcOrd="2" destOrd="0" parTransId="{59F5459D-F461-4186-B901-7DD4C977785D}" sibTransId="{6B870767-17F8-46BD-B6E3-D71E0689D253}"/>
    <dgm:cxn modelId="{49BBAE95-C4FA-4D82-A651-A8CD94813F48}" type="presOf" srcId="{F787186A-91AB-4B74-823A-A3E0FA91CC63}" destId="{81FB5F15-4669-4B54-989B-DDA418F2AE62}" srcOrd="0" destOrd="0" presId="urn:microsoft.com/office/officeart/2005/8/layout/hList3"/>
    <dgm:cxn modelId="{5BC9D3B9-7109-4040-844E-79C40DF10576}" type="presOf" srcId="{979607DE-A81B-4021-958A-EA65D02307E0}" destId="{C4C2A027-9D97-4C8A-AB4E-B162761BB27C}" srcOrd="0" destOrd="0" presId="urn:microsoft.com/office/officeart/2005/8/layout/hList3"/>
    <dgm:cxn modelId="{B5B0C4CB-DDE6-46CC-99EC-52AD7574BB3A}" srcId="{F787186A-91AB-4B74-823A-A3E0FA91CC63}" destId="{F0ED7F92-ACCD-461A-B131-B4740B3E23CC}" srcOrd="3" destOrd="0" parTransId="{455F92DE-7045-41A0-ACB5-4890E28B3302}" sibTransId="{C5291254-DF34-4469-A02A-1BCAAEB65EBD}"/>
    <dgm:cxn modelId="{DC6253AB-FA09-42A4-9979-F99B7E25C039}" srcId="{DC3DC0E6-091F-4C6F-B1E6-EFD9D8637BDF}" destId="{F787186A-91AB-4B74-823A-A3E0FA91CC63}" srcOrd="0" destOrd="0" parTransId="{5FE49578-9476-4A1A-BE0E-928AA0D6056C}" sibTransId="{6DE4A471-C025-4F4F-BB74-87B611A721B5}"/>
    <dgm:cxn modelId="{F8A08EC1-3B79-4A2B-AB24-D09FC6D48BCF}" type="presOf" srcId="{F0ED7F92-ACCD-461A-B131-B4740B3E23CC}" destId="{EE504E88-9F60-44F8-9AF0-66F2D5F02C35}" srcOrd="0" destOrd="0" presId="urn:microsoft.com/office/officeart/2005/8/layout/hList3"/>
    <dgm:cxn modelId="{7F2EE994-2696-44C6-BA3D-62F1390919A6}" type="presParOf" srcId="{08D66F73-36D5-470D-9352-8911DAE3F14D}" destId="{81FB5F15-4669-4B54-989B-DDA418F2AE62}" srcOrd="0" destOrd="0" presId="urn:microsoft.com/office/officeart/2005/8/layout/hList3"/>
    <dgm:cxn modelId="{FAA1C975-DD41-45D5-BD80-78A4E2CFC650}" type="presParOf" srcId="{08D66F73-36D5-470D-9352-8911DAE3F14D}" destId="{75B7B277-6123-4B84-A364-F391802824E4}" srcOrd="1" destOrd="0" presId="urn:microsoft.com/office/officeart/2005/8/layout/hList3"/>
    <dgm:cxn modelId="{734CB1A8-906B-4B14-AE5A-108F9D3368D2}" type="presParOf" srcId="{75B7B277-6123-4B84-A364-F391802824E4}" destId="{4FF736D2-576E-4CFE-8E8E-A61C8DD69221}" srcOrd="0" destOrd="0" presId="urn:microsoft.com/office/officeart/2005/8/layout/hList3"/>
    <dgm:cxn modelId="{4B7E1486-9598-418F-BF50-C2EA64D796B3}" type="presParOf" srcId="{75B7B277-6123-4B84-A364-F391802824E4}" destId="{C4C2A027-9D97-4C8A-AB4E-B162761BB27C}" srcOrd="1" destOrd="0" presId="urn:microsoft.com/office/officeart/2005/8/layout/hList3"/>
    <dgm:cxn modelId="{0F72D6F3-76DA-41E0-9BE8-0F588DD76A9B}" type="presParOf" srcId="{75B7B277-6123-4B84-A364-F391802824E4}" destId="{51295D63-702F-495A-8358-DCBCECDFFA9E}" srcOrd="2" destOrd="0" presId="urn:microsoft.com/office/officeart/2005/8/layout/hList3"/>
    <dgm:cxn modelId="{58F7BE77-EFD8-45DC-B753-970C39F3ADBA}" type="presParOf" srcId="{75B7B277-6123-4B84-A364-F391802824E4}" destId="{EE504E88-9F60-44F8-9AF0-66F2D5F02C35}" srcOrd="3" destOrd="0" presId="urn:microsoft.com/office/officeart/2005/8/layout/hList3"/>
    <dgm:cxn modelId="{C66BF2BD-98FD-46B5-8E3A-E28BB80A04E5}" type="presParOf" srcId="{08D66F73-36D5-470D-9352-8911DAE3F14D}" destId="{F6B9FE72-468A-43BE-9277-A857A2DF7DC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9B641-CEA9-4811-8F63-9A0AF275E250}">
      <dsp:nvSpPr>
        <dsp:cNvPr id="0" name=""/>
        <dsp:cNvSpPr/>
      </dsp:nvSpPr>
      <dsp:spPr>
        <a:xfrm>
          <a:off x="4114799" y="1872170"/>
          <a:ext cx="2251813" cy="781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810"/>
              </a:lnTo>
              <a:lnTo>
                <a:pt x="2251813" y="390810"/>
              </a:lnTo>
              <a:lnTo>
                <a:pt x="2251813" y="7816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9C3AA-F4D2-4968-AC6D-DEAD8022A48F}">
      <dsp:nvSpPr>
        <dsp:cNvPr id="0" name=""/>
        <dsp:cNvSpPr/>
      </dsp:nvSpPr>
      <dsp:spPr>
        <a:xfrm>
          <a:off x="1862986" y="1872170"/>
          <a:ext cx="2251813" cy="781621"/>
        </a:xfrm>
        <a:custGeom>
          <a:avLst/>
          <a:gdLst/>
          <a:ahLst/>
          <a:cxnLst/>
          <a:rect l="0" t="0" r="0" b="0"/>
          <a:pathLst>
            <a:path>
              <a:moveTo>
                <a:pt x="2251813" y="0"/>
              </a:moveTo>
              <a:lnTo>
                <a:pt x="2251813" y="390810"/>
              </a:lnTo>
              <a:lnTo>
                <a:pt x="0" y="390810"/>
              </a:lnTo>
              <a:lnTo>
                <a:pt x="0" y="7816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EF0E6-A753-464A-A9D5-07FB737DCF34}">
      <dsp:nvSpPr>
        <dsp:cNvPr id="0" name=""/>
        <dsp:cNvSpPr/>
      </dsp:nvSpPr>
      <dsp:spPr>
        <a:xfrm>
          <a:off x="2253797" y="11168"/>
          <a:ext cx="3722005" cy="1861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Учащиеся-мигранты</a:t>
          </a:r>
          <a:endParaRPr lang="ru-RU" sz="6300" kern="1200" dirty="0"/>
        </a:p>
      </dsp:txBody>
      <dsp:txXfrm>
        <a:off x="2253797" y="11168"/>
        <a:ext cx="3722005" cy="1861002"/>
      </dsp:txXfrm>
    </dsp:sp>
    <dsp:sp modelId="{751178E3-0DB1-45E8-9C48-47E70A85011F}">
      <dsp:nvSpPr>
        <dsp:cNvPr id="0" name=""/>
        <dsp:cNvSpPr/>
      </dsp:nvSpPr>
      <dsp:spPr>
        <a:xfrm>
          <a:off x="1984" y="2653792"/>
          <a:ext cx="3722005" cy="1861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Учащиеся-билингвы</a:t>
          </a:r>
          <a:endParaRPr lang="ru-RU" sz="6300" kern="1200" dirty="0"/>
        </a:p>
      </dsp:txBody>
      <dsp:txXfrm>
        <a:off x="1984" y="2653792"/>
        <a:ext cx="3722005" cy="1861002"/>
      </dsp:txXfrm>
    </dsp:sp>
    <dsp:sp modelId="{9286D6BA-904F-422C-9168-61D33AA53601}">
      <dsp:nvSpPr>
        <dsp:cNvPr id="0" name=""/>
        <dsp:cNvSpPr/>
      </dsp:nvSpPr>
      <dsp:spPr>
        <a:xfrm>
          <a:off x="4505610" y="2653792"/>
          <a:ext cx="3722005" cy="1861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Учащиеся-</a:t>
          </a:r>
          <a:r>
            <a:rPr lang="ru-RU" sz="6300" kern="1200" dirty="0" err="1" smtClean="0"/>
            <a:t>инофоны</a:t>
          </a:r>
          <a:endParaRPr lang="ru-RU" sz="6300" kern="1200" dirty="0"/>
        </a:p>
      </dsp:txBody>
      <dsp:txXfrm>
        <a:off x="4505610" y="2653792"/>
        <a:ext cx="3722005" cy="1861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0B503-6B82-488A-B372-B89C61FF697E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1.</a:t>
          </a:r>
          <a:endParaRPr lang="ru-RU" sz="3200" kern="1200" dirty="0"/>
        </a:p>
      </dsp:txBody>
      <dsp:txXfrm rot="-5400000">
        <a:off x="1" y="573596"/>
        <a:ext cx="1146297" cy="491270"/>
      </dsp:txXfrm>
    </dsp:sp>
    <dsp:sp modelId="{4909F9FB-BDA0-410A-9A43-E98842FA51DF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Преодоление языкового барьера;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Психологический стресс;</a:t>
          </a:r>
          <a:endParaRPr lang="ru-RU" sz="2700" kern="1200" dirty="0"/>
        </a:p>
      </dsp:txBody>
      <dsp:txXfrm rot="-5400000">
        <a:off x="1146298" y="52408"/>
        <a:ext cx="7031341" cy="960496"/>
      </dsp:txXfrm>
    </dsp:sp>
    <dsp:sp modelId="{1C36ECB7-D5A3-4E16-81A5-FF3630C9C3AB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2.</a:t>
          </a:r>
          <a:endParaRPr lang="ru-RU" sz="3200" kern="1200" dirty="0"/>
        </a:p>
      </dsp:txBody>
      <dsp:txXfrm rot="-5400000">
        <a:off x="1" y="2017346"/>
        <a:ext cx="1146297" cy="491270"/>
      </dsp:txXfrm>
    </dsp:sp>
    <dsp:sp modelId="{3B194A2B-5654-4B26-83D8-6BAD8F6D4B3C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Трудности в подготовке домашнего задания;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Отсутствие помощи родителей;</a:t>
          </a:r>
          <a:endParaRPr lang="ru-RU" sz="2700" kern="1200" dirty="0"/>
        </a:p>
      </dsp:txBody>
      <dsp:txXfrm rot="-5400000">
        <a:off x="1146298" y="1496158"/>
        <a:ext cx="7031341" cy="960496"/>
      </dsp:txXfrm>
    </dsp:sp>
    <dsp:sp modelId="{4792EAE5-804D-4275-BCE9-4DF55FE82B27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3.</a:t>
          </a:r>
          <a:endParaRPr lang="ru-RU" sz="3200" kern="1200" dirty="0"/>
        </a:p>
      </dsp:txBody>
      <dsp:txXfrm rot="-5400000">
        <a:off x="1" y="3461096"/>
        <a:ext cx="1146297" cy="491270"/>
      </dsp:txXfrm>
    </dsp:sp>
    <dsp:sp modelId="{D5F009B9-DED0-40C9-8E95-B42A00962333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Наличие национального акцента.</a:t>
          </a:r>
          <a:endParaRPr lang="ru-RU" sz="27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17D33-D016-4BD8-8D0B-64F96BD2506F}">
      <dsp:nvSpPr>
        <dsp:cNvPr id="0" name=""/>
        <dsp:cNvSpPr/>
      </dsp:nvSpPr>
      <dsp:spPr>
        <a:xfrm rot="5400000">
          <a:off x="-210828" y="372365"/>
          <a:ext cx="1405523" cy="9838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1.</a:t>
          </a:r>
          <a:endParaRPr lang="ru-RU" sz="2700" kern="1200" dirty="0"/>
        </a:p>
      </dsp:txBody>
      <dsp:txXfrm rot="-5400000">
        <a:off x="1" y="653469"/>
        <a:ext cx="983866" cy="421657"/>
      </dsp:txXfrm>
    </dsp:sp>
    <dsp:sp modelId="{F575CE97-CA05-429A-A0D7-97CEA15800D2}">
      <dsp:nvSpPr>
        <dsp:cNvPr id="0" name=""/>
        <dsp:cNvSpPr/>
      </dsp:nvSpPr>
      <dsp:spPr>
        <a:xfrm rot="5400000">
          <a:off x="3990064" y="-3004534"/>
          <a:ext cx="1233337" cy="7245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Создать условия для успешной адаптации детей-</a:t>
          </a:r>
          <a:r>
            <a:rPr lang="ru-RU" sz="1700" kern="1200" dirty="0" err="1" smtClean="0"/>
            <a:t>инофонов</a:t>
          </a:r>
          <a:r>
            <a:rPr lang="ru-RU" sz="1700" kern="1200" dirty="0" smtClean="0"/>
            <a:t> в ОУ;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Организация индивидуальных и групповых дополнительных занятий;</a:t>
          </a:r>
          <a:endParaRPr lang="ru-RU" sz="1700" kern="1200" dirty="0"/>
        </a:p>
      </dsp:txBody>
      <dsp:txXfrm rot="-5400000">
        <a:off x="983867" y="61870"/>
        <a:ext cx="7185526" cy="1112923"/>
      </dsp:txXfrm>
    </dsp:sp>
    <dsp:sp modelId="{AC4F154F-76B2-4E3A-812A-467EFEFCFFD1}">
      <dsp:nvSpPr>
        <dsp:cNvPr id="0" name=""/>
        <dsp:cNvSpPr/>
      </dsp:nvSpPr>
      <dsp:spPr>
        <a:xfrm rot="5400000">
          <a:off x="-210828" y="1827919"/>
          <a:ext cx="1405523" cy="9838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2.</a:t>
          </a:r>
          <a:endParaRPr lang="ru-RU" sz="2700" kern="1200" dirty="0"/>
        </a:p>
      </dsp:txBody>
      <dsp:txXfrm rot="-5400000">
        <a:off x="1" y="2109023"/>
        <a:ext cx="983866" cy="421657"/>
      </dsp:txXfrm>
    </dsp:sp>
    <dsp:sp modelId="{CE828198-81A2-4990-A2AA-1F639B491838}">
      <dsp:nvSpPr>
        <dsp:cNvPr id="0" name=""/>
        <dsp:cNvSpPr/>
      </dsp:nvSpPr>
      <dsp:spPr>
        <a:xfrm rot="5400000">
          <a:off x="3933554" y="-1548980"/>
          <a:ext cx="1346358" cy="7245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Включение обучающихся в различные формы внеурочной деятельности;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В работе по обучению детей-</a:t>
          </a:r>
          <a:r>
            <a:rPr lang="ru-RU" sz="1700" kern="1200" dirty="0" err="1" smtClean="0"/>
            <a:t>инофонов</a:t>
          </a:r>
          <a:r>
            <a:rPr lang="ru-RU" sz="1700" kern="1200" dirty="0" smtClean="0"/>
            <a:t> чаще использовать коллективную форму работы и работу в парах;</a:t>
          </a:r>
          <a:endParaRPr lang="ru-RU" sz="1700" kern="1200" dirty="0"/>
        </a:p>
      </dsp:txBody>
      <dsp:txXfrm rot="-5400000">
        <a:off x="983867" y="1466431"/>
        <a:ext cx="7180009" cy="1214910"/>
      </dsp:txXfrm>
    </dsp:sp>
    <dsp:sp modelId="{3AD6298F-A4D4-4214-80E1-3D4D3CB77E8A}">
      <dsp:nvSpPr>
        <dsp:cNvPr id="0" name=""/>
        <dsp:cNvSpPr/>
      </dsp:nvSpPr>
      <dsp:spPr>
        <a:xfrm rot="5400000">
          <a:off x="-210828" y="3329604"/>
          <a:ext cx="1405523" cy="9838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3.</a:t>
          </a:r>
          <a:endParaRPr lang="ru-RU" sz="2700" kern="1200" dirty="0"/>
        </a:p>
      </dsp:txBody>
      <dsp:txXfrm rot="-5400000">
        <a:off x="1" y="3610708"/>
        <a:ext cx="983866" cy="421657"/>
      </dsp:txXfrm>
    </dsp:sp>
    <dsp:sp modelId="{3D533F19-ECE5-439E-956C-41DA8B4E4317}">
      <dsp:nvSpPr>
        <dsp:cNvPr id="0" name=""/>
        <dsp:cNvSpPr/>
      </dsp:nvSpPr>
      <dsp:spPr>
        <a:xfrm rot="5400000">
          <a:off x="3887422" y="-47295"/>
          <a:ext cx="1438621" cy="7245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Создание ситуаций успеха и педагогическая поддержка обучающегося.</a:t>
          </a:r>
          <a:endParaRPr lang="ru-RU" sz="1700" kern="1200" dirty="0"/>
        </a:p>
      </dsp:txBody>
      <dsp:txXfrm rot="-5400000">
        <a:off x="983866" y="2926489"/>
        <a:ext cx="7175505" cy="12981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EEBD1-1298-4665-A683-892DD6B01C13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1.</a:t>
          </a:r>
          <a:endParaRPr lang="ru-RU" sz="3200" kern="1200" dirty="0"/>
        </a:p>
      </dsp:txBody>
      <dsp:txXfrm rot="-5400000">
        <a:off x="1" y="573596"/>
        <a:ext cx="1146297" cy="491270"/>
      </dsp:txXfrm>
    </dsp:sp>
    <dsp:sp modelId="{415C0EDC-B53A-4520-B3B2-4529F5962956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преодоление культурных различий и противоречий;</a:t>
          </a:r>
          <a:endParaRPr lang="ru-RU" sz="2200" kern="1200" dirty="0"/>
        </a:p>
      </dsp:txBody>
      <dsp:txXfrm rot="-5400000">
        <a:off x="1146298" y="52408"/>
        <a:ext cx="7031341" cy="960496"/>
      </dsp:txXfrm>
    </dsp:sp>
    <dsp:sp modelId="{0BB94780-ACED-4EB9-85B5-0A0E82130875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2. </a:t>
          </a:r>
          <a:endParaRPr lang="ru-RU" sz="3200" kern="1200" dirty="0"/>
        </a:p>
      </dsp:txBody>
      <dsp:txXfrm rot="-5400000">
        <a:off x="1" y="2017346"/>
        <a:ext cx="1146297" cy="491270"/>
      </dsp:txXfrm>
    </dsp:sp>
    <dsp:sp modelId="{EB536DDD-F959-467E-9E62-6BFFB4479D1F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снятие напряжённости и пресечение </a:t>
          </a:r>
          <a:r>
            <a:rPr lang="ru-RU" sz="2200" kern="1200" dirty="0" err="1" smtClean="0"/>
            <a:t>буллинга</a:t>
          </a:r>
          <a:r>
            <a:rPr lang="ru-RU" sz="2200" kern="1200" dirty="0" smtClean="0"/>
            <a:t> в ученическом коллективе;</a:t>
          </a:r>
          <a:endParaRPr lang="ru-RU" sz="2200" kern="1200" dirty="0"/>
        </a:p>
      </dsp:txBody>
      <dsp:txXfrm rot="-5400000">
        <a:off x="1146298" y="1496158"/>
        <a:ext cx="7031341" cy="960496"/>
      </dsp:txXfrm>
    </dsp:sp>
    <dsp:sp modelId="{DB00B03D-0841-40A4-A895-BA6A132DFD90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3.</a:t>
          </a:r>
          <a:endParaRPr lang="ru-RU" sz="3200" kern="1200" dirty="0"/>
        </a:p>
      </dsp:txBody>
      <dsp:txXfrm rot="-5400000">
        <a:off x="1" y="3461096"/>
        <a:ext cx="1146297" cy="491270"/>
      </dsp:txXfrm>
    </dsp:sp>
    <dsp:sp modelId="{A81A921E-8265-4A2D-B098-664000267CED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знакомство с реалиями русской культуры, общества, повышение языковых и культурных компетенций обучающихся-</a:t>
          </a:r>
          <a:r>
            <a:rPr lang="ru-RU" sz="2200" kern="1200" dirty="0" err="1" smtClean="0"/>
            <a:t>инофонов</a:t>
          </a:r>
          <a:r>
            <a:rPr lang="ru-RU" sz="2200" kern="1200" dirty="0" smtClean="0"/>
            <a:t>. </a:t>
          </a:r>
          <a:endParaRPr lang="ru-RU" sz="22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BCA64-CB26-4BA6-AE04-8CE492BE11DD}">
      <dsp:nvSpPr>
        <dsp:cNvPr id="0" name=""/>
        <dsp:cNvSpPr/>
      </dsp:nvSpPr>
      <dsp:spPr>
        <a:xfrm rot="16200000">
          <a:off x="-956010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1.</a:t>
          </a:r>
          <a:endParaRPr lang="ru-RU" sz="21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Мероприятия, направленные на знакомство с русской культурой;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Мероприятия, направленные на презентацию реалий родной культуры обучающихся-</a:t>
          </a:r>
          <a:r>
            <a:rPr lang="ru-RU" sz="1800" kern="1200" dirty="0" err="1" smtClean="0"/>
            <a:t>инофонов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 rot="5400000">
        <a:off x="1005" y="905192"/>
        <a:ext cx="2611933" cy="2715577"/>
      </dsp:txXfrm>
    </dsp:sp>
    <dsp:sp modelId="{6B1C0F7B-0444-4A23-8F93-642F737BDFA3}">
      <dsp:nvSpPr>
        <dsp:cNvPr id="0" name=""/>
        <dsp:cNvSpPr/>
      </dsp:nvSpPr>
      <dsp:spPr>
        <a:xfrm rot="16200000">
          <a:off x="1851818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161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2.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Фонетика (скороговорки, песни);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Работа с текстом (адаптированный учебный, тематический текст);</a:t>
          </a:r>
          <a:endParaRPr lang="ru-RU" sz="1900" kern="1200" dirty="0"/>
        </a:p>
      </dsp:txBody>
      <dsp:txXfrm rot="5400000">
        <a:off x="2808833" y="905192"/>
        <a:ext cx="2611933" cy="2715577"/>
      </dsp:txXfrm>
    </dsp:sp>
    <dsp:sp modelId="{FBE3327F-43E2-4C85-B7A9-6895A8CD6BBE}">
      <dsp:nvSpPr>
        <dsp:cNvPr id="0" name=""/>
        <dsp:cNvSpPr/>
      </dsp:nvSpPr>
      <dsp:spPr>
        <a:xfrm rot="16200000">
          <a:off x="4659647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3.</a:t>
          </a:r>
          <a:endParaRPr lang="ru-RU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Работа над освоением лексических и культурологических понятий (пословицы и поговорки, построение диалогов / монологов на конкретные темы, инсценировки);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Развитие навыков чтения, говорения, </a:t>
          </a:r>
          <a:r>
            <a:rPr lang="ru-RU" sz="1600" kern="1200" dirty="0" err="1" smtClean="0"/>
            <a:t>аудирования</a:t>
          </a:r>
          <a:r>
            <a:rPr lang="ru-RU" sz="1600" kern="1200" dirty="0" smtClean="0"/>
            <a:t> (чтение по ролям, доклад, пересказ адаптированного/аутентичного).</a:t>
          </a:r>
          <a:endParaRPr lang="ru-RU" sz="1600" kern="1200" dirty="0"/>
        </a:p>
      </dsp:txBody>
      <dsp:txXfrm rot="5400000">
        <a:off x="5616662" y="905192"/>
        <a:ext cx="2611933" cy="2715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32993-C7EC-442B-85E6-82A391352117}">
      <dsp:nvSpPr>
        <dsp:cNvPr id="0" name=""/>
        <dsp:cNvSpPr/>
      </dsp:nvSpPr>
      <dsp:spPr>
        <a:xfrm rot="16200000">
          <a:off x="-956010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4.</a:t>
          </a:r>
          <a:endParaRPr lang="ru-RU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Тематические «этикетные» уроки, классные часы, диспуты и иные мероприятия;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Конкурс сочинений «Моё Отечество», Всероссийский конкурс на лучшее сочинение о своей культуре на русском языке и лучшее описание русской культуры на родном языке).</a:t>
          </a:r>
          <a:endParaRPr lang="ru-RU" sz="1600" kern="1200" dirty="0"/>
        </a:p>
      </dsp:txBody>
      <dsp:txXfrm rot="5400000">
        <a:off x="1005" y="905192"/>
        <a:ext cx="2611933" cy="2715577"/>
      </dsp:txXfrm>
    </dsp:sp>
    <dsp:sp modelId="{9E5EF49E-F3B1-4B58-8A9B-2EE84746A4E1}">
      <dsp:nvSpPr>
        <dsp:cNvPr id="0" name=""/>
        <dsp:cNvSpPr/>
      </dsp:nvSpPr>
      <dsp:spPr>
        <a:xfrm rot="16200000">
          <a:off x="1851818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5.</a:t>
          </a:r>
          <a:endParaRPr lang="ru-RU" sz="19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Организация проектной работы, направленной на ознакомление с реалиями русской культуры: изучение русского алфавита и его истории, изучение русской литературы, истории, музыки, обычаев, традиций, праздников и т.д.</a:t>
          </a:r>
          <a:endParaRPr lang="ru-RU" sz="1600" kern="1200" dirty="0"/>
        </a:p>
      </dsp:txBody>
      <dsp:txXfrm rot="5400000">
        <a:off x="2808833" y="905192"/>
        <a:ext cx="2611933" cy="2715577"/>
      </dsp:txXfrm>
    </dsp:sp>
    <dsp:sp modelId="{DF0CDCFE-689E-40F9-A9AF-71C871A10A24}">
      <dsp:nvSpPr>
        <dsp:cNvPr id="0" name=""/>
        <dsp:cNvSpPr/>
      </dsp:nvSpPr>
      <dsp:spPr>
        <a:xfrm rot="16200000">
          <a:off x="4659647" y="957014"/>
          <a:ext cx="4525963" cy="261193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6.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Конкурс чтецов для </a:t>
          </a:r>
          <a:r>
            <a:rPr lang="ru-RU" sz="1800" kern="1200" dirty="0" err="1" smtClean="0"/>
            <a:t>инофонов</a:t>
          </a:r>
          <a:r>
            <a:rPr lang="ru-RU" sz="1800" kern="1200" dirty="0" smtClean="0"/>
            <a:t> (конкурс «О великий, могучий, правдивый и свободный русский язык»).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Региональная олимпиада по русскому языку для </a:t>
          </a:r>
          <a:r>
            <a:rPr lang="ru-RU" sz="1800" kern="1200" dirty="0" err="1" smtClean="0"/>
            <a:t>инофонов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 rot="5400000">
        <a:off x="5616662" y="905192"/>
        <a:ext cx="2611933" cy="27155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B5F15-4669-4B54-989B-DDA418F2AE62}">
      <dsp:nvSpPr>
        <dsp:cNvPr id="0" name=""/>
        <dsp:cNvSpPr/>
      </dsp:nvSpPr>
      <dsp:spPr>
        <a:xfrm>
          <a:off x="0" y="0"/>
          <a:ext cx="8686800" cy="98472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Методические приемы:</a:t>
          </a:r>
          <a:endParaRPr lang="ru-RU" sz="4500" kern="1200" dirty="0"/>
        </a:p>
      </dsp:txBody>
      <dsp:txXfrm>
        <a:off x="0" y="0"/>
        <a:ext cx="8686800" cy="984729"/>
      </dsp:txXfrm>
    </dsp:sp>
    <dsp:sp modelId="{4FF736D2-576E-4CFE-8E8E-A61C8DD69221}">
      <dsp:nvSpPr>
        <dsp:cNvPr id="0" name=""/>
        <dsp:cNvSpPr/>
      </dsp:nvSpPr>
      <dsp:spPr>
        <a:xfrm>
          <a:off x="3067" y="1008113"/>
          <a:ext cx="2129283" cy="3193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Упражнения для развития артикуляции: скороговорки.</a:t>
          </a:r>
          <a:endParaRPr lang="ru-RU" sz="2300" kern="1200" dirty="0"/>
        </a:p>
      </dsp:txBody>
      <dsp:txXfrm>
        <a:off x="3067" y="1008113"/>
        <a:ext cx="2129283" cy="3193570"/>
      </dsp:txXfrm>
    </dsp:sp>
    <dsp:sp modelId="{C4C2A027-9D97-4C8A-AB4E-B162761BB27C}">
      <dsp:nvSpPr>
        <dsp:cNvPr id="0" name=""/>
        <dsp:cNvSpPr/>
      </dsp:nvSpPr>
      <dsp:spPr>
        <a:xfrm>
          <a:off x="2060658" y="964713"/>
          <a:ext cx="2129283" cy="3193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Проигрывание диалогов, монологов, инсценировки;</a:t>
          </a:r>
          <a:endParaRPr lang="ru-RU" sz="2300" kern="1200" dirty="0"/>
        </a:p>
      </dsp:txBody>
      <dsp:txXfrm>
        <a:off x="2060658" y="964713"/>
        <a:ext cx="2129283" cy="3193570"/>
      </dsp:txXfrm>
    </dsp:sp>
    <dsp:sp modelId="{51295D63-702F-495A-8358-DCBCECDFFA9E}">
      <dsp:nvSpPr>
        <dsp:cNvPr id="0" name=""/>
        <dsp:cNvSpPr/>
      </dsp:nvSpPr>
      <dsp:spPr>
        <a:xfrm>
          <a:off x="4178699" y="964713"/>
          <a:ext cx="2129283" cy="3193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Игры с мячом (игра на слова), настольная игра «</a:t>
          </a:r>
          <a:r>
            <a:rPr lang="ru-RU" sz="2300" kern="1200" dirty="0" err="1" smtClean="0"/>
            <a:t>Алиас</a:t>
          </a:r>
          <a:r>
            <a:rPr lang="ru-RU" sz="2300" kern="1200" dirty="0" smtClean="0"/>
            <a:t>», песни;</a:t>
          </a:r>
          <a:endParaRPr lang="ru-RU" sz="2300" kern="1200" dirty="0"/>
        </a:p>
      </dsp:txBody>
      <dsp:txXfrm>
        <a:off x="4178699" y="964713"/>
        <a:ext cx="2129283" cy="3193570"/>
      </dsp:txXfrm>
    </dsp:sp>
    <dsp:sp modelId="{EE504E88-9F60-44F8-9AF0-66F2D5F02C35}">
      <dsp:nvSpPr>
        <dsp:cNvPr id="0" name=""/>
        <dsp:cNvSpPr/>
      </dsp:nvSpPr>
      <dsp:spPr>
        <a:xfrm>
          <a:off x="6286605" y="1008113"/>
          <a:ext cx="2292812" cy="3193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Проектная деятельность (презентация реалий родной культуры (рассказ о своей стране) и русской культуры) </a:t>
          </a:r>
          <a:endParaRPr lang="ru-RU" sz="2300" kern="1200" dirty="0"/>
        </a:p>
      </dsp:txBody>
      <dsp:txXfrm>
        <a:off x="6286605" y="1008113"/>
        <a:ext cx="2292812" cy="3193570"/>
      </dsp:txXfrm>
    </dsp:sp>
    <dsp:sp modelId="{F6B9FE72-468A-43BE-9277-A857A2DF7DC9}">
      <dsp:nvSpPr>
        <dsp:cNvPr id="0" name=""/>
        <dsp:cNvSpPr/>
      </dsp:nvSpPr>
      <dsp:spPr>
        <a:xfrm>
          <a:off x="0" y="4133058"/>
          <a:ext cx="8686800" cy="35484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309634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«Опыт работы в полиэтническом классе на примере внеурочной деятельности»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Учитель МОУ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Островецкая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СОШ, Плотникова Злата Игоревна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21.03.2023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Программа внеурочной деятельности: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1926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9157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Участие в </a:t>
            </a:r>
            <a:r>
              <a:rPr lang="ru-RU" sz="3200" b="1" dirty="0" smtClean="0">
                <a:solidFill>
                  <a:prstClr val="black"/>
                </a:solidFill>
              </a:rPr>
              <a:t>муниципальном этапе конкурса чтецов </a:t>
            </a:r>
            <a:r>
              <a:rPr lang="ru-RU" sz="3200" b="1" dirty="0">
                <a:solidFill>
                  <a:prstClr val="black"/>
                </a:solidFill>
              </a:rPr>
              <a:t>для обучающихся с неродным русским </a:t>
            </a:r>
            <a:r>
              <a:rPr lang="ru-RU" sz="3200" b="1" dirty="0" smtClean="0">
                <a:solidFill>
                  <a:prstClr val="black"/>
                </a:solidFill>
              </a:rPr>
              <a:t>языком «О великий, могучий, правдивый и свободный русский язык»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34048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91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Участие в региональном конкурсе сочинений для обучающихся с неродным русским языком «Мое Отечество»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61923"/>
            <a:ext cx="376366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430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 «Е» - яркий пример полиэтнического класса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29562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8477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469559"/>
              </p:ext>
            </p:extLst>
          </p:nvPr>
        </p:nvGraphicFramePr>
        <p:xfrm>
          <a:off x="179512" y="908720"/>
          <a:ext cx="868680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044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1. Артикуляционная разминка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4000" b="1" dirty="0" smtClean="0"/>
              <a:t>1. Массаж артикуляционных мышц</a:t>
            </a:r>
          </a:p>
          <a:p>
            <a:r>
              <a:rPr lang="ru-RU" sz="4000" u="sng" dirty="0" smtClean="0"/>
              <a:t>Губы трубочкой складываем</a:t>
            </a:r>
          </a:p>
          <a:p>
            <a:r>
              <a:rPr lang="ru-RU" sz="4000" dirty="0" smtClean="0"/>
              <a:t>Влево-вправо; верх-вниз;</a:t>
            </a:r>
          </a:p>
          <a:p>
            <a:r>
              <a:rPr lang="ru-RU" sz="4000" dirty="0" smtClean="0"/>
              <a:t>Круговые повороты влево-вправо.</a:t>
            </a:r>
          </a:p>
          <a:p>
            <a:r>
              <a:rPr lang="ru-RU" sz="4000" u="sng" dirty="0" err="1" smtClean="0"/>
              <a:t>Укольчики</a:t>
            </a:r>
            <a:r>
              <a:rPr lang="ru-RU" sz="4000" u="sng" dirty="0" smtClean="0"/>
              <a:t> языком.</a:t>
            </a:r>
          </a:p>
          <a:p>
            <a:r>
              <a:rPr lang="ru-RU" sz="4000" u="sng" dirty="0" err="1" smtClean="0"/>
              <a:t>Покусывание</a:t>
            </a:r>
            <a:r>
              <a:rPr lang="ru-RU" sz="4000" u="sng" dirty="0" smtClean="0"/>
              <a:t> губ.</a:t>
            </a:r>
          </a:p>
        </p:txBody>
      </p:sp>
    </p:spTree>
    <p:extLst>
      <p:ext uri="{BB962C8B-B14F-4D97-AF65-F5344CB8AC3E}">
        <p14:creationId xmlns:p14="http://schemas.microsoft.com/office/powerpoint/2010/main" val="135207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1. Артикуляционная 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sz="3700" b="1" dirty="0">
                <a:solidFill>
                  <a:prstClr val="black"/>
                </a:solidFill>
              </a:rPr>
              <a:t>2. Произнесение </a:t>
            </a:r>
            <a:r>
              <a:rPr lang="ru-RU" sz="3700" b="1" dirty="0" smtClean="0">
                <a:solidFill>
                  <a:prstClr val="black"/>
                </a:solidFill>
              </a:rPr>
              <a:t>слогов:</a:t>
            </a:r>
          </a:p>
          <a:p>
            <a:pPr lvl="0"/>
            <a:r>
              <a:rPr lang="ru-RU" sz="3700" dirty="0" smtClean="0">
                <a:solidFill>
                  <a:prstClr val="black"/>
                </a:solidFill>
              </a:rPr>
              <a:t>ВДИ-ВДЭ-ВДА-ВДО-ВДУ-ВДЫ</a:t>
            </a:r>
          </a:p>
          <a:p>
            <a:pPr lvl="0"/>
            <a:r>
              <a:rPr lang="ru-RU" sz="3700" dirty="0" smtClean="0">
                <a:solidFill>
                  <a:prstClr val="black"/>
                </a:solidFill>
              </a:rPr>
              <a:t>ВДИ-ФТИ; ВДЭ-ФТЭ; ВДА-ФТА</a:t>
            </a:r>
          </a:p>
          <a:p>
            <a:pPr lvl="0"/>
            <a:r>
              <a:rPr lang="ru-RU" sz="3700" dirty="0" smtClean="0">
                <a:solidFill>
                  <a:prstClr val="black"/>
                </a:solidFill>
              </a:rPr>
              <a:t>ВДО-ФТО; ВДУ-ФТУ; ВДЫ-ФТЫ</a:t>
            </a:r>
          </a:p>
          <a:p>
            <a:pPr lvl="0"/>
            <a:r>
              <a:rPr lang="ru-RU" sz="3700" dirty="0" smtClean="0">
                <a:solidFill>
                  <a:prstClr val="black"/>
                </a:solidFill>
              </a:rPr>
              <a:t>БДИ-БДЭ-БДА-БДО-БДУ-БДЫ</a:t>
            </a:r>
          </a:p>
          <a:p>
            <a:pPr lvl="0"/>
            <a:r>
              <a:rPr lang="ru-RU" sz="3700" dirty="0" smtClean="0">
                <a:solidFill>
                  <a:prstClr val="black"/>
                </a:solidFill>
              </a:rPr>
              <a:t>БДИ-ПТИ; БДЭ-ПТЭ; БДА-ПТА</a:t>
            </a:r>
          </a:p>
          <a:p>
            <a:pPr lvl="0"/>
            <a:r>
              <a:rPr lang="ru-RU" sz="3700" dirty="0" smtClean="0">
                <a:solidFill>
                  <a:prstClr val="black"/>
                </a:solidFill>
              </a:rPr>
              <a:t>БДО-ПТО; БДУ-ПТУ; БДЫ-ПТЫ</a:t>
            </a:r>
          </a:p>
          <a:p>
            <a:pPr lvl="0"/>
            <a:endParaRPr lang="ru-RU" sz="37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36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1. Артикуляционная 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ГДИ-ГДЭ-ГДА-ГДО-ГДУ-ГДЫ</a:t>
            </a:r>
          </a:p>
          <a:p>
            <a:r>
              <a:rPr lang="ru-RU" dirty="0" smtClean="0"/>
              <a:t>ГДИ-КТИ; ГДА-КТА; ГДЭ-КТЭ; </a:t>
            </a:r>
          </a:p>
          <a:p>
            <a:r>
              <a:rPr lang="ru-RU" dirty="0" smtClean="0"/>
              <a:t>ГДО-КТО; ГДУ-КТУ; ГДЫ-КТЫ</a:t>
            </a:r>
          </a:p>
          <a:p>
            <a:r>
              <a:rPr lang="ru-RU" dirty="0" smtClean="0"/>
              <a:t>ЛРИ-ЛРЭ-ЛРА-ЛРО-ЛРУ-ЛРЫ</a:t>
            </a:r>
          </a:p>
          <a:p>
            <a:r>
              <a:rPr lang="ru-RU" dirty="0" smtClean="0"/>
              <a:t>ЛРИ-РЛИ; ЛРЭ-РЛЭ; ЛРА-РЛА;</a:t>
            </a:r>
          </a:p>
          <a:p>
            <a:r>
              <a:rPr lang="ru-RU" dirty="0" smtClean="0"/>
              <a:t>ЛРО-РЛО; ЛРУ-РЛУ; ЛРЫ-РЛЫ</a:t>
            </a:r>
          </a:p>
          <a:p>
            <a:r>
              <a:rPr lang="ru-RU" dirty="0" smtClean="0"/>
              <a:t>НМИ-НМЭ-НМА-НМО-НМУ-НМЫ</a:t>
            </a:r>
          </a:p>
          <a:p>
            <a:r>
              <a:rPr lang="ru-RU" dirty="0" smtClean="0"/>
              <a:t>НМИ-МНИ; НМЭ-МНЭ; НМА-МНА; </a:t>
            </a:r>
          </a:p>
          <a:p>
            <a:r>
              <a:rPr lang="ru-RU" dirty="0" smtClean="0"/>
              <a:t>НМО-МНО; НМУ-МНУ; НМЫ-МНЫ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78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1. Артикуляционная 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400" b="1" dirty="0">
                <a:solidFill>
                  <a:prstClr val="black"/>
                </a:solidFill>
              </a:rPr>
              <a:t>3. Отработка скороговорок</a:t>
            </a:r>
          </a:p>
          <a:p>
            <a:r>
              <a:rPr lang="ru-RU" i="1" dirty="0"/>
              <a:t>От топота копыт пыль по полю летит</a:t>
            </a:r>
            <a:r>
              <a:rPr lang="ru-RU" i="1" dirty="0" smtClean="0"/>
              <a:t>.</a:t>
            </a:r>
          </a:p>
          <a:p>
            <a:endParaRPr lang="ru-RU" i="1" dirty="0"/>
          </a:p>
          <a:p>
            <a:pPr fontAlgn="base"/>
            <a:r>
              <a:rPr lang="ru-RU" i="1" dirty="0"/>
              <a:t>Карл у Клары украл кораллы, а Клара у Карла украла кларнет.</a:t>
            </a:r>
          </a:p>
          <a:p>
            <a:pPr fontAlgn="base"/>
            <a:r>
              <a:rPr lang="ru-RU" i="1" dirty="0"/>
              <a:t>Если бы Карл у Клары не крал кораллы, то Клара у Карла не крала б кларнет.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556298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2. Игры с мячом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u="sng" dirty="0" smtClean="0"/>
              <a:t>Игра в слова</a:t>
            </a:r>
          </a:p>
          <a:p>
            <a:r>
              <a:rPr lang="ru-RU" dirty="0" smtClean="0"/>
              <a:t>Учитель задает тему, называет слово на эту тему, кидает мяч одному из учеников, этот ученик должен назвать слово на букву, на которую закончилось слово.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59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b="1" dirty="0" smtClean="0"/>
              <a:t>МОУ </a:t>
            </a:r>
            <a:r>
              <a:rPr lang="ru-RU" b="1" dirty="0" err="1" smtClean="0"/>
              <a:t>Островецкая</a:t>
            </a:r>
            <a:r>
              <a:rPr lang="ru-RU" b="1" dirty="0" smtClean="0"/>
              <a:t> СОШ – </a:t>
            </a:r>
            <a:r>
              <a:rPr lang="ru-RU" b="1" dirty="0" err="1" smtClean="0"/>
              <a:t>стажировочная</a:t>
            </a:r>
            <a:r>
              <a:rPr lang="ru-RU" b="1" dirty="0" smtClean="0"/>
              <a:t> площадка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lvl="0" indent="0">
              <a:buNone/>
            </a:pPr>
            <a:r>
              <a:rPr lang="ru-RU" sz="4000" dirty="0" smtClean="0"/>
              <a:t>Направление: </a:t>
            </a:r>
          </a:p>
          <a:p>
            <a:pPr marL="0" lvl="0" indent="0">
              <a:buNone/>
            </a:pPr>
            <a:r>
              <a:rPr lang="ru-RU" sz="4000" dirty="0" smtClean="0">
                <a:solidFill>
                  <a:srgbClr val="7030A0"/>
                </a:solidFill>
              </a:rPr>
              <a:t>Методическое </a:t>
            </a:r>
            <a:r>
              <a:rPr lang="ru-RU" sz="4000" dirty="0">
                <a:solidFill>
                  <a:srgbClr val="7030A0"/>
                </a:solidFill>
              </a:rPr>
              <a:t>сопровождение обучения русскому языку детей с неродным русским языком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8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3</a:t>
            </a:r>
            <a:r>
              <a:rPr lang="ru-RU" b="1" dirty="0" smtClean="0"/>
              <a:t>. Презентация ПДД по схемам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72952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74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4. Проектная деятельность </a:t>
            </a:r>
            <a:r>
              <a:rPr lang="ru-RU" dirty="0" smtClean="0"/>
              <a:t>(рассказ о своей стране)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9598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84" y="1502213"/>
            <a:ext cx="508025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81086"/>
            <a:ext cx="3856319" cy="324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28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4. Проектная деятельность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75386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89" y="2852936"/>
            <a:ext cx="448176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489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5. Классный час «Международный день родного языка»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44776"/>
            <a:ext cx="5345842" cy="305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" y="1412776"/>
            <a:ext cx="5130547" cy="384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536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5. Классный час «Бессмертие народа в его языке»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274595" cy="403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03" y="3645024"/>
            <a:ext cx="398484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982967" cy="253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446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5. </a:t>
            </a:r>
            <a:r>
              <a:rPr lang="ru-RU" sz="4000" b="1" dirty="0" smtClean="0"/>
              <a:t>Внеклассное мероприятие «Мы </a:t>
            </a:r>
            <a:r>
              <a:rPr lang="ru-RU" sz="4000" b="1" dirty="0"/>
              <a:t>разные - в этом наше богатство, мы вместе - в этом наша сила»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3686923" cy="366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9581"/>
            <a:ext cx="4975486" cy="284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322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797" y="125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5. Классный час «Наши достижения»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68761"/>
            <a:ext cx="4392488" cy="299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76" y="1290134"/>
            <a:ext cx="4622554" cy="295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17032"/>
            <a:ext cx="513377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436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5. Классный час (учимся брать и давать интервью/диалог)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6" y="1340768"/>
            <a:ext cx="6048672" cy="348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6" y="4437112"/>
            <a:ext cx="4290477" cy="251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53" y="4450885"/>
            <a:ext cx="381962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096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6. Групповая работа (чтение текста, пересказ, обсуждение)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3367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084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</a:rPr>
              <a:t>6. Групповая работа (чтение текста, пересказ, обсуждение)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976664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78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Инофоны</a:t>
            </a:r>
            <a:r>
              <a:rPr lang="ru-RU" dirty="0" smtClean="0"/>
              <a:t> – 23%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2221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0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8. Песенный конкурс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387985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615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9. Акция «Покорми птиц» (коллективная работа)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4408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59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/>
          <a:lstStyle/>
          <a:p>
            <a:r>
              <a:rPr lang="ru-RU" b="1" dirty="0" smtClean="0"/>
              <a:t>10. Настольная игра «</a:t>
            </a:r>
            <a:r>
              <a:rPr lang="ru-RU" b="1" dirty="0" err="1" smtClean="0"/>
              <a:t>Алиас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5364088" cy="5373216"/>
          </a:xfrm>
        </p:spPr>
        <p:txBody>
          <a:bodyPr>
            <a:normAutofit/>
          </a:bodyPr>
          <a:lstStyle/>
          <a:p>
            <a:r>
              <a:rPr lang="ru-RU" dirty="0" smtClean="0"/>
              <a:t>Обучающимся </a:t>
            </a:r>
            <a:r>
              <a:rPr lang="ru-RU" dirty="0"/>
              <a:t>необходимо объяснить загаданное слово на карточке за определенный промежуток времени. Учитель </a:t>
            </a:r>
            <a:r>
              <a:rPr lang="ru-RU" dirty="0" smtClean="0"/>
              <a:t>должен следить за правильностью устной речи у обучающихся.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844824"/>
            <a:ext cx="339828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226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634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Инофоны</a:t>
            </a:r>
            <a:r>
              <a:rPr lang="ru-RU" dirty="0" smtClean="0"/>
              <a:t> в МОУ </a:t>
            </a:r>
            <a:r>
              <a:rPr lang="ru-RU" dirty="0" err="1" smtClean="0"/>
              <a:t>Островецкая</a:t>
            </a:r>
            <a:r>
              <a:rPr lang="ru-RU" dirty="0" smtClean="0"/>
              <a:t> СОШ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3820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113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577214"/>
              </p:ext>
            </p:extLst>
          </p:nvPr>
        </p:nvGraphicFramePr>
        <p:xfrm>
          <a:off x="395536" y="112474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679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 детей-</a:t>
            </a:r>
            <a:r>
              <a:rPr lang="ru-RU" dirty="0" err="1" smtClean="0"/>
              <a:t>инофонов</a:t>
            </a:r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215548"/>
              </p:ext>
            </p:extLst>
          </p:nvPr>
        </p:nvGraphicFramePr>
        <p:xfrm>
          <a:off x="395536" y="15567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222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Способы решений данных проблем: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80750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16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Методические рекомендации РЦРЯ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03069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456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Программа внеурочной деятельности: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13138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11078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4677</TotalTime>
  <Words>805</Words>
  <Application>Microsoft Office PowerPoint</Application>
  <PresentationFormat>Экран (4:3)</PresentationFormat>
  <Paragraphs>114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«Опыт работы в полиэтническом классе на примере внеурочной деятельности»</vt:lpstr>
      <vt:lpstr>МОУ Островецкая СОШ – стажировочная площадка</vt:lpstr>
      <vt:lpstr>Инофоны – 23%</vt:lpstr>
      <vt:lpstr>Инофоны в МОУ Островецкая СОШ</vt:lpstr>
      <vt:lpstr>Презентация PowerPoint</vt:lpstr>
      <vt:lpstr>Проблемы детей-инофонов:</vt:lpstr>
      <vt:lpstr>Способы решений данных проблем:</vt:lpstr>
      <vt:lpstr>Методические рекомендации РЦРЯ</vt:lpstr>
      <vt:lpstr>Программа внеурочной деятельности:</vt:lpstr>
      <vt:lpstr>Программа внеурочной деятельности:</vt:lpstr>
      <vt:lpstr>Участие в муниципальном этапе конкурса чтецов для обучающихся с неродным русским языком «О великий, могучий, правдивый и свободный русский язык» </vt:lpstr>
      <vt:lpstr>Участие в региональном конкурсе сочинений для обучающихся с неродным русским языком «Мое Отечество»</vt:lpstr>
      <vt:lpstr>7 «Е» - яркий пример полиэтнического класса</vt:lpstr>
      <vt:lpstr>Презентация PowerPoint</vt:lpstr>
      <vt:lpstr>1. Артикуляционная разминка</vt:lpstr>
      <vt:lpstr>1. Артикуляционная разминка</vt:lpstr>
      <vt:lpstr>1. Артикуляционная разминка</vt:lpstr>
      <vt:lpstr>1. Артикуляционная разминка</vt:lpstr>
      <vt:lpstr>2. Игры с мячом</vt:lpstr>
      <vt:lpstr>3. Презентация ПДД по схемам</vt:lpstr>
      <vt:lpstr>4. Проектная деятельность (рассказ о своей стране)</vt:lpstr>
      <vt:lpstr>4. Проектная деятельность</vt:lpstr>
      <vt:lpstr>5. Классный час «Международный день родного языка»</vt:lpstr>
      <vt:lpstr>5. Классный час «Бессмертие народа в его языке»</vt:lpstr>
      <vt:lpstr>5. Внеклассное мероприятие «Мы разные - в этом наше богатство, мы вместе - в этом наша сила»</vt:lpstr>
      <vt:lpstr>5. Классный час «Наши достижения»</vt:lpstr>
      <vt:lpstr>5. Классный час (учимся брать и давать интервью/диалог)</vt:lpstr>
      <vt:lpstr>6. Групповая работа (чтение текста, пересказ, обсуждение)</vt:lpstr>
      <vt:lpstr>6. Групповая работа (чтение текста, пересказ, обсуждение)</vt:lpstr>
      <vt:lpstr>8. Песенный конкурс</vt:lpstr>
      <vt:lpstr>9. Акция «Покорми птиц» (коллективная работа)</vt:lpstr>
      <vt:lpstr>10. Настольная игра «Алиас»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«Опыт работы в полиэтническом классе на примере внеурочной деятельности»</dc:title>
  <dc:creator>Злата</dc:creator>
  <cp:lastModifiedBy>112</cp:lastModifiedBy>
  <cp:revision>31</cp:revision>
  <dcterms:created xsi:type="dcterms:W3CDTF">2023-03-15T12:55:15Z</dcterms:created>
  <dcterms:modified xsi:type="dcterms:W3CDTF">2023-03-21T09:00:22Z</dcterms:modified>
</cp:coreProperties>
</file>